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-78979" y="133059"/>
            <a:ext cx="1308377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007742"/>
              </a:buClr>
              <a:buFont typeface="Garamond"/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Bird community in the Atlantic forest</a:t>
            </a:r>
          </a:p>
        </p:txBody>
      </p:sp>
      <p:pic>
        <p:nvPicPr>
          <p:cNvPr id="120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822" y="1267271"/>
            <a:ext cx="2151972" cy="1312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Turdus leucomelas.png"/>
          <p:cNvPicPr>
            <a:picLocks noChangeAspect="1"/>
          </p:cNvPicPr>
          <p:nvPr/>
        </p:nvPicPr>
        <p:blipFill>
          <a:blip r:embed="rId3">
            <a:extLst/>
          </a:blip>
          <a:srcRect l="1731" t="5346" r="4753" b="5603"/>
          <a:stretch>
            <a:fillRect/>
          </a:stretch>
        </p:blipFill>
        <p:spPr>
          <a:xfrm>
            <a:off x="2613475" y="1292734"/>
            <a:ext cx="1836015" cy="123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9" h="21039" fill="norm" stroke="1" extrusionOk="0">
                <a:moveTo>
                  <a:pt x="3998" y="3"/>
                </a:moveTo>
                <a:cubicBezTo>
                  <a:pt x="3807" y="-7"/>
                  <a:pt x="3605" y="13"/>
                  <a:pt x="3398" y="64"/>
                </a:cubicBezTo>
                <a:lnTo>
                  <a:pt x="2873" y="327"/>
                </a:lnTo>
                <a:cubicBezTo>
                  <a:pt x="1953" y="1415"/>
                  <a:pt x="1371" y="1043"/>
                  <a:pt x="319" y="860"/>
                </a:cubicBezTo>
                <a:cubicBezTo>
                  <a:pt x="-871" y="1561"/>
                  <a:pt x="1641" y="1915"/>
                  <a:pt x="1816" y="2319"/>
                </a:cubicBezTo>
                <a:cubicBezTo>
                  <a:pt x="2959" y="4173"/>
                  <a:pt x="3015" y="6334"/>
                  <a:pt x="3048" y="8828"/>
                </a:cubicBezTo>
                <a:cubicBezTo>
                  <a:pt x="3452" y="10527"/>
                  <a:pt x="4256" y="12126"/>
                  <a:pt x="5248" y="12940"/>
                </a:cubicBezTo>
                <a:cubicBezTo>
                  <a:pt x="5347" y="13622"/>
                  <a:pt x="7414" y="14180"/>
                  <a:pt x="6126" y="14662"/>
                </a:cubicBezTo>
                <a:cubicBezTo>
                  <a:pt x="5659" y="16034"/>
                  <a:pt x="6705" y="14253"/>
                  <a:pt x="6919" y="14797"/>
                </a:cubicBezTo>
                <a:cubicBezTo>
                  <a:pt x="7654" y="14815"/>
                  <a:pt x="9170" y="15572"/>
                  <a:pt x="7883" y="16525"/>
                </a:cubicBezTo>
                <a:cubicBezTo>
                  <a:pt x="6798" y="17162"/>
                  <a:pt x="6164" y="18967"/>
                  <a:pt x="4894" y="18780"/>
                </a:cubicBezTo>
                <a:cubicBezTo>
                  <a:pt x="5510" y="19879"/>
                  <a:pt x="4370" y="19509"/>
                  <a:pt x="4101" y="20104"/>
                </a:cubicBezTo>
                <a:cubicBezTo>
                  <a:pt x="3609" y="19460"/>
                  <a:pt x="2678" y="21019"/>
                  <a:pt x="3577" y="20502"/>
                </a:cubicBezTo>
                <a:cubicBezTo>
                  <a:pt x="3480" y="21593"/>
                  <a:pt x="4023" y="20696"/>
                  <a:pt x="4280" y="20637"/>
                </a:cubicBezTo>
                <a:cubicBezTo>
                  <a:pt x="4471" y="21556"/>
                  <a:pt x="5439" y="19547"/>
                  <a:pt x="5862" y="19577"/>
                </a:cubicBezTo>
                <a:cubicBezTo>
                  <a:pt x="6166" y="18285"/>
                  <a:pt x="8251" y="20217"/>
                  <a:pt x="8062" y="18645"/>
                </a:cubicBezTo>
                <a:cubicBezTo>
                  <a:pt x="9884" y="18729"/>
                  <a:pt x="7185" y="18342"/>
                  <a:pt x="6830" y="18517"/>
                </a:cubicBezTo>
                <a:cubicBezTo>
                  <a:pt x="7163" y="17532"/>
                  <a:pt x="8264" y="17178"/>
                  <a:pt x="8851" y="16255"/>
                </a:cubicBezTo>
                <a:cubicBezTo>
                  <a:pt x="8636" y="14610"/>
                  <a:pt x="10275" y="15793"/>
                  <a:pt x="10786" y="15330"/>
                </a:cubicBezTo>
                <a:cubicBezTo>
                  <a:pt x="11643" y="14594"/>
                  <a:pt x="12190" y="14755"/>
                  <a:pt x="13076" y="15195"/>
                </a:cubicBezTo>
                <a:cubicBezTo>
                  <a:pt x="13300" y="15350"/>
                  <a:pt x="14987" y="16912"/>
                  <a:pt x="14393" y="15330"/>
                </a:cubicBezTo>
                <a:cubicBezTo>
                  <a:pt x="13425" y="14138"/>
                  <a:pt x="15332" y="16156"/>
                  <a:pt x="14568" y="14533"/>
                </a:cubicBezTo>
                <a:cubicBezTo>
                  <a:pt x="16843" y="14394"/>
                  <a:pt x="18644" y="16605"/>
                  <a:pt x="20729" y="17322"/>
                </a:cubicBezTo>
                <a:cubicBezTo>
                  <a:pt x="20313" y="16304"/>
                  <a:pt x="19123" y="15699"/>
                  <a:pt x="18354" y="15330"/>
                </a:cubicBezTo>
                <a:cubicBezTo>
                  <a:pt x="16318" y="13651"/>
                  <a:pt x="13951" y="12437"/>
                  <a:pt x="12372" y="10016"/>
                </a:cubicBezTo>
                <a:cubicBezTo>
                  <a:pt x="11495" y="9378"/>
                  <a:pt x="10873" y="8038"/>
                  <a:pt x="9998" y="7363"/>
                </a:cubicBezTo>
                <a:cubicBezTo>
                  <a:pt x="9035" y="5696"/>
                  <a:pt x="7427" y="5159"/>
                  <a:pt x="6740" y="3386"/>
                </a:cubicBezTo>
                <a:cubicBezTo>
                  <a:pt x="6256" y="1548"/>
                  <a:pt x="5334" y="72"/>
                  <a:pt x="3998" y="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2" name="Turdus rufiventris.png"/>
          <p:cNvPicPr>
            <a:picLocks noChangeAspect="1"/>
          </p:cNvPicPr>
          <p:nvPr/>
        </p:nvPicPr>
        <p:blipFill>
          <a:blip r:embed="rId4">
            <a:extLst/>
          </a:blip>
          <a:srcRect l="2512" t="3401" r="3090" b="5890"/>
          <a:stretch>
            <a:fillRect/>
          </a:stretch>
        </p:blipFill>
        <p:spPr>
          <a:xfrm>
            <a:off x="8989023" y="1249143"/>
            <a:ext cx="1652974" cy="1248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3" h="21044" fill="norm" stroke="1" extrusionOk="0">
                <a:moveTo>
                  <a:pt x="3532" y="0"/>
                </a:moveTo>
                <a:cubicBezTo>
                  <a:pt x="3359" y="0"/>
                  <a:pt x="3187" y="7"/>
                  <a:pt x="3020" y="13"/>
                </a:cubicBezTo>
                <a:cubicBezTo>
                  <a:pt x="2119" y="980"/>
                  <a:pt x="1072" y="-101"/>
                  <a:pt x="46" y="241"/>
                </a:cubicBezTo>
                <a:cubicBezTo>
                  <a:pt x="-277" y="1059"/>
                  <a:pt x="1195" y="1204"/>
                  <a:pt x="1536" y="1499"/>
                </a:cubicBezTo>
                <a:cubicBezTo>
                  <a:pt x="3139" y="3374"/>
                  <a:pt x="2612" y="6342"/>
                  <a:pt x="2759" y="8813"/>
                </a:cubicBezTo>
                <a:cubicBezTo>
                  <a:pt x="3036" y="10464"/>
                  <a:pt x="3966" y="11660"/>
                  <a:pt x="4684" y="12808"/>
                </a:cubicBezTo>
                <a:cubicBezTo>
                  <a:pt x="5784" y="13700"/>
                  <a:pt x="7018" y="15092"/>
                  <a:pt x="8452" y="15438"/>
                </a:cubicBezTo>
                <a:cubicBezTo>
                  <a:pt x="9761" y="15868"/>
                  <a:pt x="7709" y="16635"/>
                  <a:pt x="7577" y="16924"/>
                </a:cubicBezTo>
                <a:cubicBezTo>
                  <a:pt x="6488" y="18257"/>
                  <a:pt x="4975" y="17177"/>
                  <a:pt x="3722" y="17727"/>
                </a:cubicBezTo>
                <a:cubicBezTo>
                  <a:pt x="3244" y="18723"/>
                  <a:pt x="4488" y="17109"/>
                  <a:pt x="4075" y="18296"/>
                </a:cubicBezTo>
                <a:lnTo>
                  <a:pt x="7485" y="18296"/>
                </a:lnTo>
                <a:cubicBezTo>
                  <a:pt x="6726" y="19197"/>
                  <a:pt x="5941" y="20775"/>
                  <a:pt x="4771" y="19668"/>
                </a:cubicBezTo>
                <a:cubicBezTo>
                  <a:pt x="5109" y="21357"/>
                  <a:pt x="3279" y="19123"/>
                  <a:pt x="2846" y="19895"/>
                </a:cubicBezTo>
                <a:cubicBezTo>
                  <a:pt x="2846" y="19971"/>
                  <a:pt x="3141" y="20123"/>
                  <a:pt x="3286" y="20123"/>
                </a:cubicBezTo>
                <a:cubicBezTo>
                  <a:pt x="2790" y="21261"/>
                  <a:pt x="4042" y="20149"/>
                  <a:pt x="3809" y="21040"/>
                </a:cubicBezTo>
                <a:cubicBezTo>
                  <a:pt x="5468" y="21083"/>
                  <a:pt x="7055" y="20781"/>
                  <a:pt x="8713" y="20585"/>
                </a:cubicBezTo>
                <a:cubicBezTo>
                  <a:pt x="8684" y="20394"/>
                  <a:pt x="9031" y="20085"/>
                  <a:pt x="9236" y="20123"/>
                </a:cubicBezTo>
                <a:cubicBezTo>
                  <a:pt x="9374" y="18764"/>
                  <a:pt x="7511" y="20551"/>
                  <a:pt x="7136" y="20009"/>
                </a:cubicBezTo>
                <a:cubicBezTo>
                  <a:pt x="7425" y="18775"/>
                  <a:pt x="8504" y="18287"/>
                  <a:pt x="9415" y="18523"/>
                </a:cubicBezTo>
                <a:cubicBezTo>
                  <a:pt x="8879" y="17113"/>
                  <a:pt x="10352" y="18882"/>
                  <a:pt x="9850" y="17841"/>
                </a:cubicBezTo>
                <a:cubicBezTo>
                  <a:pt x="8409" y="17370"/>
                  <a:pt x="9274" y="17966"/>
                  <a:pt x="9676" y="17038"/>
                </a:cubicBezTo>
                <a:cubicBezTo>
                  <a:pt x="9452" y="15023"/>
                  <a:pt x="11498" y="16743"/>
                  <a:pt x="12041" y="15666"/>
                </a:cubicBezTo>
                <a:cubicBezTo>
                  <a:pt x="13451" y="15338"/>
                  <a:pt x="14619" y="16823"/>
                  <a:pt x="15978" y="17152"/>
                </a:cubicBezTo>
                <a:cubicBezTo>
                  <a:pt x="17524" y="17289"/>
                  <a:pt x="18626" y="18797"/>
                  <a:pt x="19920" y="19668"/>
                </a:cubicBezTo>
                <a:cubicBezTo>
                  <a:pt x="20093" y="19243"/>
                  <a:pt x="21311" y="21499"/>
                  <a:pt x="21323" y="20123"/>
                </a:cubicBezTo>
                <a:cubicBezTo>
                  <a:pt x="19588" y="18826"/>
                  <a:pt x="17948" y="17307"/>
                  <a:pt x="16244" y="15893"/>
                </a:cubicBezTo>
                <a:cubicBezTo>
                  <a:pt x="16104" y="14403"/>
                  <a:pt x="14913" y="13838"/>
                  <a:pt x="14227" y="12808"/>
                </a:cubicBezTo>
                <a:cubicBezTo>
                  <a:pt x="14213" y="11270"/>
                  <a:pt x="12908" y="10392"/>
                  <a:pt x="12128" y="9610"/>
                </a:cubicBezTo>
                <a:cubicBezTo>
                  <a:pt x="11073" y="8089"/>
                  <a:pt x="10003" y="6696"/>
                  <a:pt x="8800" y="5615"/>
                </a:cubicBezTo>
                <a:cubicBezTo>
                  <a:pt x="7581" y="4995"/>
                  <a:pt x="7248" y="3124"/>
                  <a:pt x="6522" y="1840"/>
                </a:cubicBezTo>
                <a:cubicBezTo>
                  <a:pt x="6056" y="255"/>
                  <a:pt x="4747" y="3"/>
                  <a:pt x="3532" y="0"/>
                </a:cubicBezTo>
                <a:close/>
                <a:moveTo>
                  <a:pt x="8677" y="16998"/>
                </a:moveTo>
                <a:cubicBezTo>
                  <a:pt x="8729" y="16991"/>
                  <a:pt x="8773" y="17003"/>
                  <a:pt x="8800" y="17038"/>
                </a:cubicBezTo>
                <a:cubicBezTo>
                  <a:pt x="8724" y="17428"/>
                  <a:pt x="8289" y="17179"/>
                  <a:pt x="8278" y="17613"/>
                </a:cubicBezTo>
                <a:cubicBezTo>
                  <a:pt x="7503" y="17941"/>
                  <a:pt x="8314" y="17041"/>
                  <a:pt x="8677" y="1699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3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82204" y="1205508"/>
            <a:ext cx="2133167" cy="1366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Turdus amaurochalinus.png"/>
          <p:cNvPicPr>
            <a:picLocks noChangeAspect="1"/>
          </p:cNvPicPr>
          <p:nvPr/>
        </p:nvPicPr>
        <p:blipFill>
          <a:blip r:embed="rId6">
            <a:extLst/>
          </a:blip>
          <a:srcRect l="9353" t="2569" r="3067" b="6425"/>
          <a:stretch>
            <a:fillRect/>
          </a:stretch>
        </p:blipFill>
        <p:spPr>
          <a:xfrm>
            <a:off x="7340989" y="1179391"/>
            <a:ext cx="1532373" cy="1336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471" fill="norm" stroke="1" extrusionOk="0">
                <a:moveTo>
                  <a:pt x="4047" y="0"/>
                </a:moveTo>
                <a:cubicBezTo>
                  <a:pt x="3877" y="0"/>
                  <a:pt x="3709" y="10"/>
                  <a:pt x="3545" y="25"/>
                </a:cubicBezTo>
                <a:cubicBezTo>
                  <a:pt x="2443" y="873"/>
                  <a:pt x="1315" y="-129"/>
                  <a:pt x="124" y="25"/>
                </a:cubicBezTo>
                <a:cubicBezTo>
                  <a:pt x="75" y="25"/>
                  <a:pt x="45" y="43"/>
                  <a:pt x="12" y="57"/>
                </a:cubicBezTo>
                <a:cubicBezTo>
                  <a:pt x="-46" y="416"/>
                  <a:pt x="118" y="644"/>
                  <a:pt x="369" y="816"/>
                </a:cubicBezTo>
                <a:cubicBezTo>
                  <a:pt x="399" y="808"/>
                  <a:pt x="429" y="807"/>
                  <a:pt x="459" y="784"/>
                </a:cubicBezTo>
                <a:cubicBezTo>
                  <a:pt x="1068" y="936"/>
                  <a:pt x="1532" y="1249"/>
                  <a:pt x="1893" y="1664"/>
                </a:cubicBezTo>
                <a:cubicBezTo>
                  <a:pt x="3202" y="3168"/>
                  <a:pt x="3072" y="6073"/>
                  <a:pt x="2887" y="8090"/>
                </a:cubicBezTo>
                <a:cubicBezTo>
                  <a:pt x="2886" y="8093"/>
                  <a:pt x="2887" y="8099"/>
                  <a:pt x="2887" y="8103"/>
                </a:cubicBezTo>
                <a:cubicBezTo>
                  <a:pt x="3421" y="11202"/>
                  <a:pt x="5712" y="13005"/>
                  <a:pt x="7999" y="14452"/>
                </a:cubicBezTo>
                <a:cubicBezTo>
                  <a:pt x="8060" y="14479"/>
                  <a:pt x="8121" y="14510"/>
                  <a:pt x="8183" y="14535"/>
                </a:cubicBezTo>
                <a:cubicBezTo>
                  <a:pt x="8191" y="14552"/>
                  <a:pt x="8202" y="14564"/>
                  <a:pt x="8211" y="14580"/>
                </a:cubicBezTo>
                <a:cubicBezTo>
                  <a:pt x="8460" y="14735"/>
                  <a:pt x="8709" y="14890"/>
                  <a:pt x="8954" y="15039"/>
                </a:cubicBezTo>
                <a:cubicBezTo>
                  <a:pt x="9312" y="14879"/>
                  <a:pt x="9629" y="15099"/>
                  <a:pt x="9797" y="15402"/>
                </a:cubicBezTo>
                <a:cubicBezTo>
                  <a:pt x="9953" y="15501"/>
                  <a:pt x="10026" y="15620"/>
                  <a:pt x="9914" y="15778"/>
                </a:cubicBezTo>
                <a:cubicBezTo>
                  <a:pt x="9950" y="16134"/>
                  <a:pt x="9748" y="16444"/>
                  <a:pt x="9155" y="16320"/>
                </a:cubicBezTo>
                <a:cubicBezTo>
                  <a:pt x="9022" y="16447"/>
                  <a:pt x="8886" y="16555"/>
                  <a:pt x="8747" y="16651"/>
                </a:cubicBezTo>
                <a:cubicBezTo>
                  <a:pt x="8746" y="16652"/>
                  <a:pt x="8748" y="16657"/>
                  <a:pt x="8747" y="16658"/>
                </a:cubicBezTo>
                <a:cubicBezTo>
                  <a:pt x="7831" y="17512"/>
                  <a:pt x="6587" y="17348"/>
                  <a:pt x="5532" y="17939"/>
                </a:cubicBezTo>
                <a:cubicBezTo>
                  <a:pt x="5021" y="18849"/>
                  <a:pt x="5972" y="17689"/>
                  <a:pt x="5917" y="18213"/>
                </a:cubicBezTo>
                <a:cubicBezTo>
                  <a:pt x="5960" y="18240"/>
                  <a:pt x="5983" y="18294"/>
                  <a:pt x="5984" y="18405"/>
                </a:cubicBezTo>
                <a:cubicBezTo>
                  <a:pt x="6693" y="18170"/>
                  <a:pt x="7333" y="17981"/>
                  <a:pt x="7988" y="17799"/>
                </a:cubicBezTo>
                <a:cubicBezTo>
                  <a:pt x="8016" y="17761"/>
                  <a:pt x="8046" y="17730"/>
                  <a:pt x="8072" y="17684"/>
                </a:cubicBezTo>
                <a:cubicBezTo>
                  <a:pt x="8607" y="17443"/>
                  <a:pt x="8787" y="17455"/>
                  <a:pt x="8786" y="17576"/>
                </a:cubicBezTo>
                <a:cubicBezTo>
                  <a:pt x="8807" y="17571"/>
                  <a:pt x="8822" y="17568"/>
                  <a:pt x="8842" y="17563"/>
                </a:cubicBezTo>
                <a:lnTo>
                  <a:pt x="8764" y="17659"/>
                </a:lnTo>
                <a:cubicBezTo>
                  <a:pt x="8702" y="17810"/>
                  <a:pt x="8503" y="18032"/>
                  <a:pt x="8295" y="18226"/>
                </a:cubicBezTo>
                <a:lnTo>
                  <a:pt x="7190" y="19578"/>
                </a:lnTo>
                <a:cubicBezTo>
                  <a:pt x="7044" y="20005"/>
                  <a:pt x="6707" y="19789"/>
                  <a:pt x="6409" y="19533"/>
                </a:cubicBezTo>
                <a:cubicBezTo>
                  <a:pt x="6246" y="19461"/>
                  <a:pt x="6067" y="19350"/>
                  <a:pt x="5873" y="19208"/>
                </a:cubicBezTo>
                <a:cubicBezTo>
                  <a:pt x="5872" y="19212"/>
                  <a:pt x="5873" y="19222"/>
                  <a:pt x="5873" y="19227"/>
                </a:cubicBezTo>
                <a:cubicBezTo>
                  <a:pt x="6008" y="19505"/>
                  <a:pt x="6055" y="19699"/>
                  <a:pt x="6035" y="19845"/>
                </a:cubicBezTo>
                <a:cubicBezTo>
                  <a:pt x="6345" y="20803"/>
                  <a:pt x="3064" y="19896"/>
                  <a:pt x="4321" y="20464"/>
                </a:cubicBezTo>
                <a:cubicBezTo>
                  <a:pt x="4242" y="20711"/>
                  <a:pt x="4299" y="20839"/>
                  <a:pt x="4410" y="20916"/>
                </a:cubicBezTo>
                <a:cubicBezTo>
                  <a:pt x="4651" y="20920"/>
                  <a:pt x="4998" y="20821"/>
                  <a:pt x="4952" y="21082"/>
                </a:cubicBezTo>
                <a:cubicBezTo>
                  <a:pt x="5130" y="21134"/>
                  <a:pt x="5263" y="21220"/>
                  <a:pt x="5203" y="21471"/>
                </a:cubicBezTo>
                <a:cubicBezTo>
                  <a:pt x="5984" y="21109"/>
                  <a:pt x="6651" y="20680"/>
                  <a:pt x="7352" y="20349"/>
                </a:cubicBezTo>
                <a:cubicBezTo>
                  <a:pt x="7465" y="20158"/>
                  <a:pt x="7705" y="20097"/>
                  <a:pt x="7983" y="20088"/>
                </a:cubicBezTo>
                <a:cubicBezTo>
                  <a:pt x="8478" y="19914"/>
                  <a:pt x="9007" y="19810"/>
                  <a:pt x="9618" y="19833"/>
                </a:cubicBezTo>
                <a:cubicBezTo>
                  <a:pt x="9352" y="19406"/>
                  <a:pt x="9633" y="19272"/>
                  <a:pt x="9897" y="19227"/>
                </a:cubicBezTo>
                <a:cubicBezTo>
                  <a:pt x="9734" y="19217"/>
                  <a:pt x="9543" y="19219"/>
                  <a:pt x="9328" y="19227"/>
                </a:cubicBezTo>
                <a:cubicBezTo>
                  <a:pt x="8802" y="19553"/>
                  <a:pt x="7638" y="19686"/>
                  <a:pt x="8357" y="19042"/>
                </a:cubicBezTo>
                <a:cubicBezTo>
                  <a:pt x="8534" y="18694"/>
                  <a:pt x="8804" y="18312"/>
                  <a:pt x="9116" y="18086"/>
                </a:cubicBezTo>
                <a:cubicBezTo>
                  <a:pt x="9363" y="17797"/>
                  <a:pt x="9659" y="17611"/>
                  <a:pt x="9947" y="17939"/>
                </a:cubicBezTo>
                <a:cubicBezTo>
                  <a:pt x="10303" y="18131"/>
                  <a:pt x="10431" y="18130"/>
                  <a:pt x="10494" y="18054"/>
                </a:cubicBezTo>
                <a:cubicBezTo>
                  <a:pt x="10502" y="17789"/>
                  <a:pt x="10452" y="17485"/>
                  <a:pt x="10628" y="17729"/>
                </a:cubicBezTo>
                <a:cubicBezTo>
                  <a:pt x="10667" y="17660"/>
                  <a:pt x="10720" y="17598"/>
                  <a:pt x="10829" y="17563"/>
                </a:cubicBezTo>
                <a:cubicBezTo>
                  <a:pt x="10097" y="17493"/>
                  <a:pt x="9956" y="17357"/>
                  <a:pt x="10048" y="17168"/>
                </a:cubicBezTo>
                <a:cubicBezTo>
                  <a:pt x="9874" y="17057"/>
                  <a:pt x="9945" y="16884"/>
                  <a:pt x="10639" y="16479"/>
                </a:cubicBezTo>
                <a:cubicBezTo>
                  <a:pt x="10679" y="16427"/>
                  <a:pt x="10715" y="16376"/>
                  <a:pt x="10745" y="16320"/>
                </a:cubicBezTo>
                <a:cubicBezTo>
                  <a:pt x="10767" y="16212"/>
                  <a:pt x="10799" y="16114"/>
                  <a:pt x="10840" y="16033"/>
                </a:cubicBezTo>
                <a:cubicBezTo>
                  <a:pt x="10851" y="15956"/>
                  <a:pt x="10850" y="15880"/>
                  <a:pt x="10829" y="15797"/>
                </a:cubicBezTo>
                <a:cubicBezTo>
                  <a:pt x="10906" y="15787"/>
                  <a:pt x="10986" y="15771"/>
                  <a:pt x="11064" y="15759"/>
                </a:cubicBezTo>
                <a:cubicBezTo>
                  <a:pt x="11342" y="15555"/>
                  <a:pt x="11754" y="15541"/>
                  <a:pt x="12202" y="15587"/>
                </a:cubicBezTo>
                <a:cubicBezTo>
                  <a:pt x="12902" y="15493"/>
                  <a:pt x="13601" y="15468"/>
                  <a:pt x="14251" y="15670"/>
                </a:cubicBezTo>
                <a:cubicBezTo>
                  <a:pt x="14254" y="15671"/>
                  <a:pt x="14255" y="15669"/>
                  <a:pt x="14256" y="15670"/>
                </a:cubicBezTo>
                <a:cubicBezTo>
                  <a:pt x="14686" y="15804"/>
                  <a:pt x="15097" y="16035"/>
                  <a:pt x="15468" y="16428"/>
                </a:cubicBezTo>
                <a:cubicBezTo>
                  <a:pt x="17746" y="17521"/>
                  <a:pt x="19379" y="19155"/>
                  <a:pt x="21094" y="21095"/>
                </a:cubicBezTo>
                <a:cubicBezTo>
                  <a:pt x="21426" y="21246"/>
                  <a:pt x="21554" y="21228"/>
                  <a:pt x="21552" y="21114"/>
                </a:cubicBezTo>
                <a:cubicBezTo>
                  <a:pt x="21547" y="20924"/>
                  <a:pt x="21185" y="20472"/>
                  <a:pt x="20820" y="20107"/>
                </a:cubicBezTo>
                <a:cubicBezTo>
                  <a:pt x="20764" y="20091"/>
                  <a:pt x="20707" y="20075"/>
                  <a:pt x="20653" y="20081"/>
                </a:cubicBezTo>
                <a:cubicBezTo>
                  <a:pt x="20551" y="19943"/>
                  <a:pt x="20441" y="19819"/>
                  <a:pt x="20335" y="19686"/>
                </a:cubicBezTo>
                <a:cubicBezTo>
                  <a:pt x="20230" y="19614"/>
                  <a:pt x="20141" y="19561"/>
                  <a:pt x="20100" y="19578"/>
                </a:cubicBezTo>
                <a:cubicBezTo>
                  <a:pt x="18388" y="17618"/>
                  <a:pt x="16576" y="15700"/>
                  <a:pt x="15356" y="13528"/>
                </a:cubicBezTo>
                <a:cubicBezTo>
                  <a:pt x="14559" y="12216"/>
                  <a:pt x="13875" y="10929"/>
                  <a:pt x="13112" y="9709"/>
                </a:cubicBezTo>
                <a:cubicBezTo>
                  <a:pt x="13087" y="9677"/>
                  <a:pt x="13065" y="9645"/>
                  <a:pt x="13040" y="9613"/>
                </a:cubicBezTo>
                <a:cubicBezTo>
                  <a:pt x="13024" y="9581"/>
                  <a:pt x="13005" y="9549"/>
                  <a:pt x="12989" y="9518"/>
                </a:cubicBezTo>
                <a:cubicBezTo>
                  <a:pt x="12573" y="8864"/>
                  <a:pt x="12134" y="8228"/>
                  <a:pt x="11633" y="7618"/>
                </a:cubicBezTo>
                <a:cubicBezTo>
                  <a:pt x="11311" y="7267"/>
                  <a:pt x="10971" y="6931"/>
                  <a:pt x="10628" y="6598"/>
                </a:cubicBezTo>
                <a:cubicBezTo>
                  <a:pt x="9074" y="5392"/>
                  <a:pt x="7861" y="3627"/>
                  <a:pt x="7078" y="1536"/>
                </a:cubicBezTo>
                <a:cubicBezTo>
                  <a:pt x="6544" y="377"/>
                  <a:pt x="5242" y="-3"/>
                  <a:pt x="404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5" name="Baryphthengus ruficapilla.png"/>
          <p:cNvPicPr>
            <a:picLocks noChangeAspect="1"/>
          </p:cNvPicPr>
          <p:nvPr/>
        </p:nvPicPr>
        <p:blipFill>
          <a:blip r:embed="rId7">
            <a:extLst/>
          </a:blip>
          <a:srcRect l="3550" t="605" r="5322" b="2345"/>
          <a:stretch>
            <a:fillRect/>
          </a:stretch>
        </p:blipFill>
        <p:spPr>
          <a:xfrm>
            <a:off x="10620109" y="6525621"/>
            <a:ext cx="930276" cy="2587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0" h="21530" fill="norm" stroke="1" extrusionOk="0">
                <a:moveTo>
                  <a:pt x="10016" y="5"/>
                </a:moveTo>
                <a:cubicBezTo>
                  <a:pt x="9592" y="-4"/>
                  <a:pt x="9160" y="-3"/>
                  <a:pt x="8726" y="15"/>
                </a:cubicBezTo>
                <a:lnTo>
                  <a:pt x="8726" y="68"/>
                </a:lnTo>
                <a:cubicBezTo>
                  <a:pt x="7329" y="25"/>
                  <a:pt x="6293" y="394"/>
                  <a:pt x="5456" y="722"/>
                </a:cubicBezTo>
                <a:cubicBezTo>
                  <a:pt x="5968" y="1388"/>
                  <a:pt x="4427" y="1331"/>
                  <a:pt x="3413" y="1528"/>
                </a:cubicBezTo>
                <a:cubicBezTo>
                  <a:pt x="2166" y="1947"/>
                  <a:pt x="104" y="2182"/>
                  <a:pt x="0" y="2891"/>
                </a:cubicBezTo>
                <a:cubicBezTo>
                  <a:pt x="1647" y="2597"/>
                  <a:pt x="3480" y="2394"/>
                  <a:pt x="5322" y="2386"/>
                </a:cubicBezTo>
                <a:cubicBezTo>
                  <a:pt x="4739" y="2627"/>
                  <a:pt x="6279" y="2539"/>
                  <a:pt x="6003" y="2739"/>
                </a:cubicBezTo>
                <a:cubicBezTo>
                  <a:pt x="6913" y="2617"/>
                  <a:pt x="6296" y="3442"/>
                  <a:pt x="6952" y="3192"/>
                </a:cubicBezTo>
                <a:cubicBezTo>
                  <a:pt x="6209" y="3945"/>
                  <a:pt x="6130" y="4715"/>
                  <a:pt x="6137" y="5513"/>
                </a:cubicBezTo>
                <a:cubicBezTo>
                  <a:pt x="6694" y="6604"/>
                  <a:pt x="7112" y="7729"/>
                  <a:pt x="8458" y="8739"/>
                </a:cubicBezTo>
                <a:cubicBezTo>
                  <a:pt x="7791" y="8909"/>
                  <a:pt x="7209" y="8538"/>
                  <a:pt x="6684" y="8438"/>
                </a:cubicBezTo>
                <a:cubicBezTo>
                  <a:pt x="5184" y="8142"/>
                  <a:pt x="7412" y="9106"/>
                  <a:pt x="5859" y="9142"/>
                </a:cubicBezTo>
                <a:cubicBezTo>
                  <a:pt x="4853" y="9083"/>
                  <a:pt x="5416" y="9512"/>
                  <a:pt x="5044" y="9597"/>
                </a:cubicBezTo>
                <a:cubicBezTo>
                  <a:pt x="6840" y="9938"/>
                  <a:pt x="8275" y="10523"/>
                  <a:pt x="10231" y="10756"/>
                </a:cubicBezTo>
                <a:cubicBezTo>
                  <a:pt x="12396" y="10960"/>
                  <a:pt x="11143" y="11764"/>
                  <a:pt x="11459" y="12371"/>
                </a:cubicBezTo>
                <a:cubicBezTo>
                  <a:pt x="12312" y="13146"/>
                  <a:pt x="11327" y="14190"/>
                  <a:pt x="12409" y="14890"/>
                </a:cubicBezTo>
                <a:cubicBezTo>
                  <a:pt x="12511" y="15844"/>
                  <a:pt x="13348" y="16748"/>
                  <a:pt x="13367" y="17713"/>
                </a:cubicBezTo>
                <a:cubicBezTo>
                  <a:pt x="14293" y="18792"/>
                  <a:pt x="13178" y="20032"/>
                  <a:pt x="14317" y="21091"/>
                </a:cubicBezTo>
                <a:cubicBezTo>
                  <a:pt x="14060" y="21584"/>
                  <a:pt x="16188" y="21596"/>
                  <a:pt x="16772" y="21444"/>
                </a:cubicBezTo>
                <a:cubicBezTo>
                  <a:pt x="17360" y="19242"/>
                  <a:pt x="16917" y="17005"/>
                  <a:pt x="17318" y="14791"/>
                </a:cubicBezTo>
                <a:cubicBezTo>
                  <a:pt x="17738" y="14204"/>
                  <a:pt x="17089" y="13313"/>
                  <a:pt x="18134" y="12873"/>
                </a:cubicBezTo>
                <a:cubicBezTo>
                  <a:pt x="17881" y="11993"/>
                  <a:pt x="18520" y="12531"/>
                  <a:pt x="19773" y="12622"/>
                </a:cubicBezTo>
                <a:cubicBezTo>
                  <a:pt x="19746" y="12318"/>
                  <a:pt x="18877" y="12083"/>
                  <a:pt x="18958" y="11763"/>
                </a:cubicBezTo>
                <a:cubicBezTo>
                  <a:pt x="20008" y="11802"/>
                  <a:pt x="18841" y="11156"/>
                  <a:pt x="20042" y="11261"/>
                </a:cubicBezTo>
                <a:cubicBezTo>
                  <a:pt x="19814" y="10839"/>
                  <a:pt x="16524" y="10859"/>
                  <a:pt x="18277" y="10403"/>
                </a:cubicBezTo>
                <a:cubicBezTo>
                  <a:pt x="18471" y="9892"/>
                  <a:pt x="18543" y="10861"/>
                  <a:pt x="19361" y="10403"/>
                </a:cubicBezTo>
                <a:cubicBezTo>
                  <a:pt x="21600" y="8992"/>
                  <a:pt x="20732" y="7212"/>
                  <a:pt x="21000" y="5612"/>
                </a:cubicBezTo>
                <a:cubicBezTo>
                  <a:pt x="20036" y="4275"/>
                  <a:pt x="18627" y="2983"/>
                  <a:pt x="16772" y="1782"/>
                </a:cubicBezTo>
                <a:cubicBezTo>
                  <a:pt x="15636" y="790"/>
                  <a:pt x="12987" y="72"/>
                  <a:pt x="10016" y="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6" name="Trogon viridis.png"/>
          <p:cNvPicPr>
            <a:picLocks noChangeAspect="1"/>
          </p:cNvPicPr>
          <p:nvPr/>
        </p:nvPicPr>
        <p:blipFill>
          <a:blip r:embed="rId8">
            <a:extLst/>
          </a:blip>
          <a:srcRect l="4140" t="1462" r="5244" b="3344"/>
          <a:stretch>
            <a:fillRect/>
          </a:stretch>
        </p:blipFill>
        <p:spPr>
          <a:xfrm>
            <a:off x="5962439" y="2538882"/>
            <a:ext cx="1080028" cy="2598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8" h="21261" fill="norm" stroke="1" extrusionOk="0">
                <a:moveTo>
                  <a:pt x="6028" y="1"/>
                </a:moveTo>
                <a:cubicBezTo>
                  <a:pt x="5631" y="-1"/>
                  <a:pt x="5231" y="6"/>
                  <a:pt x="4837" y="20"/>
                </a:cubicBezTo>
                <a:cubicBezTo>
                  <a:pt x="3779" y="-77"/>
                  <a:pt x="3420" y="399"/>
                  <a:pt x="2517" y="436"/>
                </a:cubicBezTo>
                <a:cubicBezTo>
                  <a:pt x="2434" y="1086"/>
                  <a:pt x="-288" y="917"/>
                  <a:pt x="25" y="1748"/>
                </a:cubicBezTo>
                <a:cubicBezTo>
                  <a:pt x="3439" y="1992"/>
                  <a:pt x="167" y="1706"/>
                  <a:pt x="1185" y="2164"/>
                </a:cubicBezTo>
                <a:cubicBezTo>
                  <a:pt x="2195" y="1934"/>
                  <a:pt x="1330" y="2657"/>
                  <a:pt x="2182" y="2508"/>
                </a:cubicBezTo>
                <a:cubicBezTo>
                  <a:pt x="1281" y="3613"/>
                  <a:pt x="937" y="4789"/>
                  <a:pt x="1520" y="5967"/>
                </a:cubicBezTo>
                <a:cubicBezTo>
                  <a:pt x="1943" y="7238"/>
                  <a:pt x="3753" y="8181"/>
                  <a:pt x="5499" y="9078"/>
                </a:cubicBezTo>
                <a:cubicBezTo>
                  <a:pt x="3910" y="9067"/>
                  <a:pt x="2523" y="8877"/>
                  <a:pt x="3015" y="9838"/>
                </a:cubicBezTo>
                <a:cubicBezTo>
                  <a:pt x="4486" y="10377"/>
                  <a:pt x="7518" y="9923"/>
                  <a:pt x="9477" y="10114"/>
                </a:cubicBezTo>
                <a:cubicBezTo>
                  <a:pt x="9583" y="10716"/>
                  <a:pt x="10427" y="11202"/>
                  <a:pt x="11307" y="11638"/>
                </a:cubicBezTo>
                <a:cubicBezTo>
                  <a:pt x="11871" y="13722"/>
                  <a:pt x="12480" y="15753"/>
                  <a:pt x="12296" y="17860"/>
                </a:cubicBezTo>
                <a:cubicBezTo>
                  <a:pt x="12331" y="18857"/>
                  <a:pt x="11751" y="19847"/>
                  <a:pt x="12794" y="20696"/>
                </a:cubicBezTo>
                <a:cubicBezTo>
                  <a:pt x="13799" y="20371"/>
                  <a:pt x="12348" y="19371"/>
                  <a:pt x="13791" y="19244"/>
                </a:cubicBezTo>
                <a:cubicBezTo>
                  <a:pt x="14087" y="19926"/>
                  <a:pt x="13392" y="20046"/>
                  <a:pt x="13954" y="20764"/>
                </a:cubicBezTo>
                <a:cubicBezTo>
                  <a:pt x="13298" y="20952"/>
                  <a:pt x="12114" y="20800"/>
                  <a:pt x="12054" y="20465"/>
                </a:cubicBezTo>
                <a:cubicBezTo>
                  <a:pt x="11449" y="21523"/>
                  <a:pt x="15301" y="21206"/>
                  <a:pt x="16944" y="21248"/>
                </a:cubicBezTo>
                <a:cubicBezTo>
                  <a:pt x="16654" y="18698"/>
                  <a:pt x="18061" y="16223"/>
                  <a:pt x="18268" y="13710"/>
                </a:cubicBezTo>
                <a:cubicBezTo>
                  <a:pt x="17684" y="14037"/>
                  <a:pt x="18014" y="14456"/>
                  <a:pt x="17769" y="14817"/>
                </a:cubicBezTo>
                <a:cubicBezTo>
                  <a:pt x="17009" y="15460"/>
                  <a:pt x="17593" y="16136"/>
                  <a:pt x="16609" y="16753"/>
                </a:cubicBezTo>
                <a:cubicBezTo>
                  <a:pt x="15243" y="17062"/>
                  <a:pt x="15050" y="15734"/>
                  <a:pt x="16282" y="16477"/>
                </a:cubicBezTo>
                <a:cubicBezTo>
                  <a:pt x="16788" y="15760"/>
                  <a:pt x="17078" y="15214"/>
                  <a:pt x="17442" y="14473"/>
                </a:cubicBezTo>
                <a:cubicBezTo>
                  <a:pt x="18029" y="14436"/>
                  <a:pt x="17878" y="12884"/>
                  <a:pt x="18268" y="13641"/>
                </a:cubicBezTo>
                <a:cubicBezTo>
                  <a:pt x="18427" y="12567"/>
                  <a:pt x="20229" y="11786"/>
                  <a:pt x="19926" y="10670"/>
                </a:cubicBezTo>
                <a:cubicBezTo>
                  <a:pt x="20620" y="10893"/>
                  <a:pt x="21163" y="10443"/>
                  <a:pt x="21187" y="10101"/>
                </a:cubicBezTo>
                <a:cubicBezTo>
                  <a:pt x="21202" y="9896"/>
                  <a:pt x="21029" y="9729"/>
                  <a:pt x="20588" y="9770"/>
                </a:cubicBezTo>
                <a:cubicBezTo>
                  <a:pt x="21157" y="8827"/>
                  <a:pt x="21312" y="7616"/>
                  <a:pt x="20261" y="6727"/>
                </a:cubicBezTo>
                <a:cubicBezTo>
                  <a:pt x="19839" y="5465"/>
                  <a:pt x="18654" y="4352"/>
                  <a:pt x="16111" y="3684"/>
                </a:cubicBezTo>
                <a:cubicBezTo>
                  <a:pt x="13964" y="3317"/>
                  <a:pt x="12864" y="2627"/>
                  <a:pt x="12631" y="1608"/>
                </a:cubicBezTo>
                <a:cubicBezTo>
                  <a:pt x="11565" y="444"/>
                  <a:pt x="8811" y="15"/>
                  <a:pt x="6028" y="1"/>
                </a:cubicBezTo>
                <a:close/>
                <a:moveTo>
                  <a:pt x="12054" y="20465"/>
                </a:moveTo>
                <a:cubicBezTo>
                  <a:pt x="12112" y="20365"/>
                  <a:pt x="12151" y="20267"/>
                  <a:pt x="12296" y="20140"/>
                </a:cubicBezTo>
                <a:cubicBezTo>
                  <a:pt x="12089" y="20262"/>
                  <a:pt x="12037" y="20370"/>
                  <a:pt x="12054" y="2046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7" name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37465" y="2585202"/>
            <a:ext cx="2476199" cy="2627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elenidera maculirostris.png"/>
          <p:cNvPicPr>
            <a:picLocks noChangeAspect="1"/>
          </p:cNvPicPr>
          <p:nvPr/>
        </p:nvPicPr>
        <p:blipFill>
          <a:blip r:embed="rId10">
            <a:extLst/>
          </a:blip>
          <a:srcRect l="695" t="1603" r="3513" b="3522"/>
          <a:stretch>
            <a:fillRect/>
          </a:stretch>
        </p:blipFill>
        <p:spPr>
          <a:xfrm>
            <a:off x="10588534" y="2792646"/>
            <a:ext cx="1792741" cy="2219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502" fill="norm" stroke="1" extrusionOk="0">
                <a:moveTo>
                  <a:pt x="2907" y="0"/>
                </a:moveTo>
                <a:cubicBezTo>
                  <a:pt x="1917" y="132"/>
                  <a:pt x="748" y="239"/>
                  <a:pt x="202" y="1019"/>
                </a:cubicBezTo>
                <a:cubicBezTo>
                  <a:pt x="42" y="1137"/>
                  <a:pt x="-9" y="1226"/>
                  <a:pt x="2" y="1288"/>
                </a:cubicBezTo>
                <a:cubicBezTo>
                  <a:pt x="34" y="1474"/>
                  <a:pt x="623" y="1406"/>
                  <a:pt x="475" y="1088"/>
                </a:cubicBezTo>
                <a:cubicBezTo>
                  <a:pt x="1324" y="1199"/>
                  <a:pt x="2606" y="892"/>
                  <a:pt x="3270" y="1234"/>
                </a:cubicBezTo>
                <a:cubicBezTo>
                  <a:pt x="4520" y="832"/>
                  <a:pt x="3498" y="1990"/>
                  <a:pt x="4799" y="1453"/>
                </a:cubicBezTo>
                <a:cubicBezTo>
                  <a:pt x="5343" y="1815"/>
                  <a:pt x="6172" y="1546"/>
                  <a:pt x="6606" y="2107"/>
                </a:cubicBezTo>
                <a:cubicBezTo>
                  <a:pt x="5704" y="2107"/>
                  <a:pt x="4802" y="2107"/>
                  <a:pt x="3901" y="2107"/>
                </a:cubicBezTo>
                <a:cubicBezTo>
                  <a:pt x="2906" y="2388"/>
                  <a:pt x="972" y="1931"/>
                  <a:pt x="475" y="2834"/>
                </a:cubicBezTo>
                <a:cubicBezTo>
                  <a:pt x="2315" y="2854"/>
                  <a:pt x="4109" y="3080"/>
                  <a:pt x="5975" y="2980"/>
                </a:cubicBezTo>
                <a:cubicBezTo>
                  <a:pt x="6704" y="3374"/>
                  <a:pt x="7760" y="3688"/>
                  <a:pt x="7595" y="4575"/>
                </a:cubicBezTo>
                <a:cubicBezTo>
                  <a:pt x="6796" y="5568"/>
                  <a:pt x="7069" y="7129"/>
                  <a:pt x="7413" y="8209"/>
                </a:cubicBezTo>
                <a:cubicBezTo>
                  <a:pt x="8388" y="9454"/>
                  <a:pt x="9049" y="10923"/>
                  <a:pt x="10481" y="11842"/>
                </a:cubicBezTo>
                <a:cubicBezTo>
                  <a:pt x="10410" y="12463"/>
                  <a:pt x="11515" y="13167"/>
                  <a:pt x="10027" y="13219"/>
                </a:cubicBezTo>
                <a:cubicBezTo>
                  <a:pt x="9018" y="13574"/>
                  <a:pt x="8476" y="14193"/>
                  <a:pt x="7327" y="14091"/>
                </a:cubicBezTo>
                <a:cubicBezTo>
                  <a:pt x="7866" y="14677"/>
                  <a:pt x="7686" y="15379"/>
                  <a:pt x="7777" y="16052"/>
                </a:cubicBezTo>
                <a:lnTo>
                  <a:pt x="9038" y="16125"/>
                </a:lnTo>
                <a:cubicBezTo>
                  <a:pt x="8959" y="16464"/>
                  <a:pt x="9747" y="16580"/>
                  <a:pt x="9760" y="16198"/>
                </a:cubicBezTo>
                <a:cubicBezTo>
                  <a:pt x="12037" y="16206"/>
                  <a:pt x="14249" y="16582"/>
                  <a:pt x="16340" y="15906"/>
                </a:cubicBezTo>
                <a:cubicBezTo>
                  <a:pt x="17433" y="17083"/>
                  <a:pt x="17672" y="18829"/>
                  <a:pt x="18954" y="19974"/>
                </a:cubicBezTo>
                <a:cubicBezTo>
                  <a:pt x="19444" y="20790"/>
                  <a:pt x="20266" y="21541"/>
                  <a:pt x="21568" y="21501"/>
                </a:cubicBezTo>
                <a:cubicBezTo>
                  <a:pt x="21586" y="21350"/>
                  <a:pt x="21591" y="21201"/>
                  <a:pt x="21582" y="21051"/>
                </a:cubicBezTo>
                <a:cubicBezTo>
                  <a:pt x="21523" y="20001"/>
                  <a:pt x="20868" y="18965"/>
                  <a:pt x="20397" y="18013"/>
                </a:cubicBezTo>
                <a:cubicBezTo>
                  <a:pt x="19930" y="16577"/>
                  <a:pt x="18480" y="15454"/>
                  <a:pt x="18500" y="13876"/>
                </a:cubicBezTo>
                <a:cubicBezTo>
                  <a:pt x="18661" y="12210"/>
                  <a:pt x="18630" y="10476"/>
                  <a:pt x="17602" y="9009"/>
                </a:cubicBezTo>
                <a:cubicBezTo>
                  <a:pt x="17059" y="7807"/>
                  <a:pt x="16732" y="6507"/>
                  <a:pt x="15709" y="5594"/>
                </a:cubicBezTo>
                <a:cubicBezTo>
                  <a:pt x="14110" y="5184"/>
                  <a:pt x="14667" y="3345"/>
                  <a:pt x="13635" y="2541"/>
                </a:cubicBezTo>
                <a:cubicBezTo>
                  <a:pt x="13177" y="1791"/>
                  <a:pt x="12584" y="1289"/>
                  <a:pt x="11743" y="800"/>
                </a:cubicBezTo>
                <a:cubicBezTo>
                  <a:pt x="10244" y="325"/>
                  <a:pt x="8275" y="-59"/>
                  <a:pt x="6692" y="288"/>
                </a:cubicBezTo>
                <a:cubicBezTo>
                  <a:pt x="5459" y="-20"/>
                  <a:pt x="4178" y="54"/>
                  <a:pt x="2907" y="0"/>
                </a:cubicBezTo>
                <a:close/>
                <a:moveTo>
                  <a:pt x="11289" y="13438"/>
                </a:moveTo>
                <a:cubicBezTo>
                  <a:pt x="11762" y="13823"/>
                  <a:pt x="12320" y="13732"/>
                  <a:pt x="13005" y="13730"/>
                </a:cubicBezTo>
                <a:cubicBezTo>
                  <a:pt x="13145" y="13181"/>
                  <a:pt x="14240" y="13784"/>
                  <a:pt x="13186" y="13876"/>
                </a:cubicBezTo>
                <a:cubicBezTo>
                  <a:pt x="13124" y="14876"/>
                  <a:pt x="11319" y="14136"/>
                  <a:pt x="10481" y="14311"/>
                </a:cubicBezTo>
                <a:cubicBezTo>
                  <a:pt x="9820" y="13812"/>
                  <a:pt x="10504" y="13424"/>
                  <a:pt x="11289" y="1343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9" name="Lipaugus lanioides.png"/>
          <p:cNvPicPr>
            <a:picLocks noChangeAspect="1"/>
          </p:cNvPicPr>
          <p:nvPr/>
        </p:nvPicPr>
        <p:blipFill>
          <a:blip r:embed="rId11">
            <a:extLst/>
          </a:blip>
          <a:srcRect l="4648" t="1806" r="3382" b="2217"/>
          <a:stretch>
            <a:fillRect/>
          </a:stretch>
        </p:blipFill>
        <p:spPr>
          <a:xfrm>
            <a:off x="2829041" y="4372250"/>
            <a:ext cx="1725937" cy="2262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6" h="20698" fill="norm" stroke="1" extrusionOk="0">
                <a:moveTo>
                  <a:pt x="4563" y="16"/>
                </a:moveTo>
                <a:cubicBezTo>
                  <a:pt x="3892" y="160"/>
                  <a:pt x="2984" y="320"/>
                  <a:pt x="2616" y="826"/>
                </a:cubicBezTo>
                <a:cubicBezTo>
                  <a:pt x="2402" y="1542"/>
                  <a:pt x="-239" y="788"/>
                  <a:pt x="18" y="1719"/>
                </a:cubicBezTo>
                <a:cubicBezTo>
                  <a:pt x="1216" y="1955"/>
                  <a:pt x="2498" y="1915"/>
                  <a:pt x="3048" y="2852"/>
                </a:cubicBezTo>
                <a:cubicBezTo>
                  <a:pt x="3354" y="4181"/>
                  <a:pt x="2376" y="5831"/>
                  <a:pt x="3480" y="7151"/>
                </a:cubicBezTo>
                <a:cubicBezTo>
                  <a:pt x="3875" y="8436"/>
                  <a:pt x="4997" y="9569"/>
                  <a:pt x="6296" y="10310"/>
                </a:cubicBezTo>
                <a:cubicBezTo>
                  <a:pt x="6621" y="10926"/>
                  <a:pt x="7828" y="11059"/>
                  <a:pt x="7923" y="11610"/>
                </a:cubicBezTo>
                <a:cubicBezTo>
                  <a:pt x="8455" y="12465"/>
                  <a:pt x="6788" y="12254"/>
                  <a:pt x="7165" y="13230"/>
                </a:cubicBezTo>
                <a:cubicBezTo>
                  <a:pt x="7851" y="13224"/>
                  <a:pt x="8305" y="12975"/>
                  <a:pt x="8680" y="13473"/>
                </a:cubicBezTo>
                <a:cubicBezTo>
                  <a:pt x="8410" y="14511"/>
                  <a:pt x="10392" y="13383"/>
                  <a:pt x="9545" y="12907"/>
                </a:cubicBezTo>
                <a:cubicBezTo>
                  <a:pt x="9395" y="12725"/>
                  <a:pt x="9854" y="11642"/>
                  <a:pt x="9870" y="12500"/>
                </a:cubicBezTo>
                <a:cubicBezTo>
                  <a:pt x="10371" y="11850"/>
                  <a:pt x="11572" y="12368"/>
                  <a:pt x="12472" y="12257"/>
                </a:cubicBezTo>
                <a:cubicBezTo>
                  <a:pt x="13608" y="13370"/>
                  <a:pt x="15084" y="13829"/>
                  <a:pt x="15721" y="15096"/>
                </a:cubicBezTo>
                <a:cubicBezTo>
                  <a:pt x="17286" y="16700"/>
                  <a:pt x="18699" y="18397"/>
                  <a:pt x="20052" y="20122"/>
                </a:cubicBezTo>
                <a:cubicBezTo>
                  <a:pt x="20690" y="21532"/>
                  <a:pt x="21361" y="19970"/>
                  <a:pt x="21028" y="19472"/>
                </a:cubicBezTo>
                <a:cubicBezTo>
                  <a:pt x="19846" y="17449"/>
                  <a:pt x="18426" y="15550"/>
                  <a:pt x="17129" y="13553"/>
                </a:cubicBezTo>
                <a:cubicBezTo>
                  <a:pt x="16444" y="13265"/>
                  <a:pt x="17574" y="13484"/>
                  <a:pt x="17925" y="13720"/>
                </a:cubicBezTo>
                <a:cubicBezTo>
                  <a:pt x="17934" y="12999"/>
                  <a:pt x="16712" y="12476"/>
                  <a:pt x="16697" y="11690"/>
                </a:cubicBezTo>
                <a:cubicBezTo>
                  <a:pt x="17363" y="11961"/>
                  <a:pt x="17389" y="12651"/>
                  <a:pt x="17993" y="12907"/>
                </a:cubicBezTo>
                <a:cubicBezTo>
                  <a:pt x="17178" y="11716"/>
                  <a:pt x="16277" y="10517"/>
                  <a:pt x="15828" y="9257"/>
                </a:cubicBezTo>
                <a:cubicBezTo>
                  <a:pt x="14267" y="7304"/>
                  <a:pt x="13227" y="5179"/>
                  <a:pt x="11064" y="3662"/>
                </a:cubicBezTo>
                <a:cubicBezTo>
                  <a:pt x="9778" y="3148"/>
                  <a:pt x="9681" y="1755"/>
                  <a:pt x="8355" y="1233"/>
                </a:cubicBezTo>
                <a:cubicBezTo>
                  <a:pt x="7819" y="137"/>
                  <a:pt x="6058" y="-68"/>
                  <a:pt x="4563" y="16"/>
                </a:cubicBezTo>
                <a:close/>
                <a:moveTo>
                  <a:pt x="17925" y="13720"/>
                </a:moveTo>
                <a:cubicBezTo>
                  <a:pt x="17924" y="13799"/>
                  <a:pt x="17920" y="13876"/>
                  <a:pt x="17886" y="13960"/>
                </a:cubicBezTo>
                <a:cubicBezTo>
                  <a:pt x="18086" y="13893"/>
                  <a:pt x="18052" y="13805"/>
                  <a:pt x="17925" y="1372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0" name="Pitangus sulphuratus.png"/>
          <p:cNvPicPr>
            <a:picLocks noChangeAspect="1"/>
          </p:cNvPicPr>
          <p:nvPr/>
        </p:nvPicPr>
        <p:blipFill>
          <a:blip r:embed="rId12">
            <a:extLst/>
          </a:blip>
          <a:srcRect l="3329" t="1760" r="2337" b="3327"/>
          <a:stretch>
            <a:fillRect/>
          </a:stretch>
        </p:blipFill>
        <p:spPr>
          <a:xfrm>
            <a:off x="10742145" y="1387415"/>
            <a:ext cx="1383104" cy="1336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8" h="21269" fill="norm" stroke="1" extrusionOk="0">
                <a:moveTo>
                  <a:pt x="5198" y="27"/>
                </a:moveTo>
                <a:cubicBezTo>
                  <a:pt x="4884" y="-16"/>
                  <a:pt x="4537" y="-9"/>
                  <a:pt x="4149" y="52"/>
                </a:cubicBezTo>
                <a:cubicBezTo>
                  <a:pt x="3589" y="275"/>
                  <a:pt x="3179" y="692"/>
                  <a:pt x="2703" y="949"/>
                </a:cubicBezTo>
                <a:cubicBezTo>
                  <a:pt x="2807" y="2548"/>
                  <a:pt x="1169" y="1577"/>
                  <a:pt x="528" y="2408"/>
                </a:cubicBezTo>
                <a:cubicBezTo>
                  <a:pt x="-1158" y="3158"/>
                  <a:pt x="1708" y="3151"/>
                  <a:pt x="1974" y="3191"/>
                </a:cubicBezTo>
                <a:cubicBezTo>
                  <a:pt x="2681" y="3685"/>
                  <a:pt x="2691" y="4433"/>
                  <a:pt x="3117" y="5205"/>
                </a:cubicBezTo>
                <a:cubicBezTo>
                  <a:pt x="2741" y="8018"/>
                  <a:pt x="4347" y="10350"/>
                  <a:pt x="5600" y="12492"/>
                </a:cubicBezTo>
                <a:cubicBezTo>
                  <a:pt x="6739" y="13746"/>
                  <a:pt x="8022" y="14599"/>
                  <a:pt x="9431" y="15403"/>
                </a:cubicBezTo>
                <a:cubicBezTo>
                  <a:pt x="11042" y="15469"/>
                  <a:pt x="8439" y="16694"/>
                  <a:pt x="8189" y="16635"/>
                </a:cubicBezTo>
                <a:cubicBezTo>
                  <a:pt x="7672" y="17436"/>
                  <a:pt x="5402" y="15543"/>
                  <a:pt x="5495" y="17197"/>
                </a:cubicBezTo>
                <a:cubicBezTo>
                  <a:pt x="5698" y="16477"/>
                  <a:pt x="6888" y="17449"/>
                  <a:pt x="7256" y="17197"/>
                </a:cubicBezTo>
                <a:cubicBezTo>
                  <a:pt x="7471" y="18176"/>
                  <a:pt x="5386" y="16666"/>
                  <a:pt x="5600" y="17645"/>
                </a:cubicBezTo>
                <a:cubicBezTo>
                  <a:pt x="7073" y="18013"/>
                  <a:pt x="8453" y="17538"/>
                  <a:pt x="9950" y="17531"/>
                </a:cubicBezTo>
                <a:cubicBezTo>
                  <a:pt x="9584" y="17105"/>
                  <a:pt x="10496" y="16987"/>
                  <a:pt x="10258" y="17418"/>
                </a:cubicBezTo>
                <a:cubicBezTo>
                  <a:pt x="11781" y="17337"/>
                  <a:pt x="9233" y="16545"/>
                  <a:pt x="9122" y="16969"/>
                </a:cubicBezTo>
                <a:cubicBezTo>
                  <a:pt x="9851" y="15932"/>
                  <a:pt x="10997" y="15846"/>
                  <a:pt x="12229" y="15738"/>
                </a:cubicBezTo>
                <a:cubicBezTo>
                  <a:pt x="13693" y="15427"/>
                  <a:pt x="14668" y="17049"/>
                  <a:pt x="15745" y="17759"/>
                </a:cubicBezTo>
                <a:cubicBezTo>
                  <a:pt x="15705" y="16626"/>
                  <a:pt x="17378" y="18213"/>
                  <a:pt x="17301" y="18655"/>
                </a:cubicBezTo>
                <a:cubicBezTo>
                  <a:pt x="18327" y="19333"/>
                  <a:pt x="18781" y="21584"/>
                  <a:pt x="20304" y="21232"/>
                </a:cubicBezTo>
                <a:cubicBezTo>
                  <a:pt x="20442" y="20112"/>
                  <a:pt x="19513" y="19240"/>
                  <a:pt x="18957" y="18428"/>
                </a:cubicBezTo>
                <a:cubicBezTo>
                  <a:pt x="18061" y="16742"/>
                  <a:pt x="16571" y="15439"/>
                  <a:pt x="15850" y="13389"/>
                </a:cubicBezTo>
                <a:cubicBezTo>
                  <a:pt x="14317" y="11268"/>
                  <a:pt x="13893" y="8217"/>
                  <a:pt x="11500" y="6891"/>
                </a:cubicBezTo>
                <a:cubicBezTo>
                  <a:pt x="10115" y="5154"/>
                  <a:pt x="7635" y="4265"/>
                  <a:pt x="7565" y="1511"/>
                </a:cubicBezTo>
                <a:cubicBezTo>
                  <a:pt x="6805" y="724"/>
                  <a:pt x="6140" y="156"/>
                  <a:pt x="5198" y="2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1" name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94817" y="2430639"/>
            <a:ext cx="2135212" cy="1763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Carpornis cucullatus.png"/>
          <p:cNvPicPr>
            <a:picLocks noChangeAspect="1"/>
          </p:cNvPicPr>
          <p:nvPr/>
        </p:nvPicPr>
        <p:blipFill>
          <a:blip r:embed="rId14">
            <a:extLst/>
          </a:blip>
          <a:srcRect l="5741" t="1562" r="3876" b="2661"/>
          <a:stretch>
            <a:fillRect/>
          </a:stretch>
        </p:blipFill>
        <p:spPr>
          <a:xfrm>
            <a:off x="3487714" y="2568201"/>
            <a:ext cx="1447367" cy="2539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37" h="21390" fill="norm" stroke="1" extrusionOk="0">
                <a:moveTo>
                  <a:pt x="4226" y="0"/>
                </a:moveTo>
                <a:cubicBezTo>
                  <a:pt x="3416" y="162"/>
                  <a:pt x="2659" y="370"/>
                  <a:pt x="2191" y="785"/>
                </a:cubicBezTo>
                <a:cubicBezTo>
                  <a:pt x="1781" y="702"/>
                  <a:pt x="-1263" y="1118"/>
                  <a:pt x="596" y="1484"/>
                </a:cubicBezTo>
                <a:cubicBezTo>
                  <a:pt x="2702" y="1469"/>
                  <a:pt x="3147" y="3188"/>
                  <a:pt x="2191" y="4011"/>
                </a:cubicBezTo>
                <a:cubicBezTo>
                  <a:pt x="2039" y="5934"/>
                  <a:pt x="2183" y="7980"/>
                  <a:pt x="3936" y="9597"/>
                </a:cubicBezTo>
                <a:cubicBezTo>
                  <a:pt x="4754" y="10727"/>
                  <a:pt x="6721" y="11463"/>
                  <a:pt x="7706" y="12476"/>
                </a:cubicBezTo>
                <a:cubicBezTo>
                  <a:pt x="7220" y="13650"/>
                  <a:pt x="5922" y="14537"/>
                  <a:pt x="6111" y="15876"/>
                </a:cubicBezTo>
                <a:cubicBezTo>
                  <a:pt x="6407" y="17497"/>
                  <a:pt x="7455" y="14691"/>
                  <a:pt x="8436" y="15702"/>
                </a:cubicBezTo>
                <a:cubicBezTo>
                  <a:pt x="10076" y="14894"/>
                  <a:pt x="9313" y="17861"/>
                  <a:pt x="10031" y="16053"/>
                </a:cubicBezTo>
                <a:cubicBezTo>
                  <a:pt x="11727" y="15746"/>
                  <a:pt x="9634" y="14879"/>
                  <a:pt x="10611" y="14655"/>
                </a:cubicBezTo>
                <a:cubicBezTo>
                  <a:pt x="9968" y="13649"/>
                  <a:pt x="12116" y="13566"/>
                  <a:pt x="13227" y="13783"/>
                </a:cubicBezTo>
                <a:cubicBezTo>
                  <a:pt x="14238" y="14522"/>
                  <a:pt x="15008" y="15277"/>
                  <a:pt x="16272" y="15963"/>
                </a:cubicBezTo>
                <a:cubicBezTo>
                  <a:pt x="17161" y="17336"/>
                  <a:pt x="18091" y="18691"/>
                  <a:pt x="18887" y="20064"/>
                </a:cubicBezTo>
                <a:cubicBezTo>
                  <a:pt x="19408" y="20110"/>
                  <a:pt x="19605" y="21350"/>
                  <a:pt x="19941" y="21388"/>
                </a:cubicBezTo>
                <a:cubicBezTo>
                  <a:pt x="20053" y="21401"/>
                  <a:pt x="20177" y="21280"/>
                  <a:pt x="20337" y="20937"/>
                </a:cubicBezTo>
                <a:cubicBezTo>
                  <a:pt x="19933" y="19029"/>
                  <a:pt x="18957" y="17241"/>
                  <a:pt x="17872" y="15441"/>
                </a:cubicBezTo>
                <a:cubicBezTo>
                  <a:pt x="17294" y="14369"/>
                  <a:pt x="18207" y="15607"/>
                  <a:pt x="18887" y="15528"/>
                </a:cubicBezTo>
                <a:cubicBezTo>
                  <a:pt x="20228" y="16584"/>
                  <a:pt x="18830" y="14651"/>
                  <a:pt x="18597" y="14655"/>
                </a:cubicBezTo>
                <a:cubicBezTo>
                  <a:pt x="16949" y="13450"/>
                  <a:pt x="17489" y="12061"/>
                  <a:pt x="16852" y="10644"/>
                </a:cubicBezTo>
                <a:cubicBezTo>
                  <a:pt x="15481" y="8699"/>
                  <a:pt x="14489" y="6752"/>
                  <a:pt x="12647" y="4971"/>
                </a:cubicBezTo>
                <a:cubicBezTo>
                  <a:pt x="10571" y="3920"/>
                  <a:pt x="11017" y="2019"/>
                  <a:pt x="9016" y="959"/>
                </a:cubicBezTo>
                <a:cubicBezTo>
                  <a:pt x="8292" y="-199"/>
                  <a:pt x="5910" y="89"/>
                  <a:pt x="4226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3" name="Turdus .png"/>
          <p:cNvPicPr>
            <a:picLocks noChangeAspect="1"/>
          </p:cNvPicPr>
          <p:nvPr/>
        </p:nvPicPr>
        <p:blipFill>
          <a:blip r:embed="rId15">
            <a:extLst/>
          </a:blip>
          <a:srcRect l="2817" t="2684" r="2942" b="4099"/>
          <a:stretch>
            <a:fillRect/>
          </a:stretch>
        </p:blipFill>
        <p:spPr>
          <a:xfrm>
            <a:off x="5736939" y="1185337"/>
            <a:ext cx="1755005" cy="1290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312" fill="norm" stroke="1" extrusionOk="0">
                <a:moveTo>
                  <a:pt x="4208" y="11"/>
                </a:moveTo>
                <a:cubicBezTo>
                  <a:pt x="3984" y="-12"/>
                  <a:pt x="3745" y="1"/>
                  <a:pt x="3487" y="63"/>
                </a:cubicBezTo>
                <a:cubicBezTo>
                  <a:pt x="2420" y="1024"/>
                  <a:pt x="1348" y="975"/>
                  <a:pt x="61" y="1007"/>
                </a:cubicBezTo>
                <a:cubicBezTo>
                  <a:pt x="12" y="1110"/>
                  <a:pt x="-6" y="1206"/>
                  <a:pt x="2" y="1289"/>
                </a:cubicBezTo>
                <a:cubicBezTo>
                  <a:pt x="58" y="1875"/>
                  <a:pt x="1342" y="2034"/>
                  <a:pt x="1674" y="2227"/>
                </a:cubicBezTo>
                <a:cubicBezTo>
                  <a:pt x="3213" y="4570"/>
                  <a:pt x="1395" y="7700"/>
                  <a:pt x="2580" y="10211"/>
                </a:cubicBezTo>
                <a:cubicBezTo>
                  <a:pt x="3531" y="12393"/>
                  <a:pt x="4933" y="14224"/>
                  <a:pt x="6708" y="15082"/>
                </a:cubicBezTo>
                <a:cubicBezTo>
                  <a:pt x="7139" y="16126"/>
                  <a:pt x="8850" y="15343"/>
                  <a:pt x="8726" y="16839"/>
                </a:cubicBezTo>
                <a:cubicBezTo>
                  <a:pt x="7863" y="17548"/>
                  <a:pt x="7201" y="18879"/>
                  <a:pt x="5904" y="18327"/>
                </a:cubicBezTo>
                <a:cubicBezTo>
                  <a:pt x="5601" y="17958"/>
                  <a:pt x="2934" y="18503"/>
                  <a:pt x="4593" y="18458"/>
                </a:cubicBezTo>
                <a:cubicBezTo>
                  <a:pt x="4639" y="19908"/>
                  <a:pt x="6583" y="18602"/>
                  <a:pt x="7215" y="19140"/>
                </a:cubicBezTo>
                <a:cubicBezTo>
                  <a:pt x="6811" y="19959"/>
                  <a:pt x="6258" y="21107"/>
                  <a:pt x="5300" y="19947"/>
                </a:cubicBezTo>
                <a:cubicBezTo>
                  <a:pt x="5980" y="21222"/>
                  <a:pt x="4326" y="19788"/>
                  <a:pt x="4393" y="20353"/>
                </a:cubicBezTo>
                <a:cubicBezTo>
                  <a:pt x="3894" y="19878"/>
                  <a:pt x="2271" y="20696"/>
                  <a:pt x="3687" y="20491"/>
                </a:cubicBezTo>
                <a:cubicBezTo>
                  <a:pt x="3205" y="21588"/>
                  <a:pt x="4321" y="20545"/>
                  <a:pt x="4091" y="21304"/>
                </a:cubicBezTo>
                <a:cubicBezTo>
                  <a:pt x="5637" y="21341"/>
                  <a:pt x="7181" y="21250"/>
                  <a:pt x="8726" y="21166"/>
                </a:cubicBezTo>
                <a:lnTo>
                  <a:pt x="8726" y="20628"/>
                </a:lnTo>
                <a:cubicBezTo>
                  <a:pt x="10473" y="20345"/>
                  <a:pt x="7482" y="20281"/>
                  <a:pt x="7313" y="20491"/>
                </a:cubicBezTo>
                <a:cubicBezTo>
                  <a:pt x="7395" y="19028"/>
                  <a:pt x="8559" y="19021"/>
                  <a:pt x="9433" y="19140"/>
                </a:cubicBezTo>
                <a:cubicBezTo>
                  <a:pt x="9433" y="19005"/>
                  <a:pt x="9835" y="18734"/>
                  <a:pt x="10037" y="18734"/>
                </a:cubicBezTo>
                <a:cubicBezTo>
                  <a:pt x="10238" y="17742"/>
                  <a:pt x="8691" y="19090"/>
                  <a:pt x="8624" y="18458"/>
                </a:cubicBezTo>
                <a:cubicBezTo>
                  <a:pt x="8435" y="17774"/>
                  <a:pt x="9578" y="17904"/>
                  <a:pt x="9433" y="17246"/>
                </a:cubicBezTo>
                <a:cubicBezTo>
                  <a:pt x="9264" y="15802"/>
                  <a:pt x="10749" y="16855"/>
                  <a:pt x="11246" y="16433"/>
                </a:cubicBezTo>
                <a:cubicBezTo>
                  <a:pt x="12546" y="16474"/>
                  <a:pt x="13505" y="15285"/>
                  <a:pt x="14667" y="16295"/>
                </a:cubicBezTo>
                <a:cubicBezTo>
                  <a:pt x="15289" y="17046"/>
                  <a:pt x="15851" y="15797"/>
                  <a:pt x="16685" y="16702"/>
                </a:cubicBezTo>
                <a:cubicBezTo>
                  <a:pt x="18328" y="16630"/>
                  <a:pt x="19477" y="18370"/>
                  <a:pt x="20915" y="19140"/>
                </a:cubicBezTo>
                <a:cubicBezTo>
                  <a:pt x="21162" y="19913"/>
                  <a:pt x="21594" y="19117"/>
                  <a:pt x="21549" y="18806"/>
                </a:cubicBezTo>
                <a:cubicBezTo>
                  <a:pt x="21533" y="18702"/>
                  <a:pt x="21465" y="18654"/>
                  <a:pt x="21319" y="18734"/>
                </a:cubicBezTo>
                <a:cubicBezTo>
                  <a:pt x="19424" y="16790"/>
                  <a:pt x="17024" y="15575"/>
                  <a:pt x="15174" y="13594"/>
                </a:cubicBezTo>
                <a:cubicBezTo>
                  <a:pt x="13298" y="12385"/>
                  <a:pt x="12385" y="9169"/>
                  <a:pt x="10539" y="7773"/>
                </a:cubicBezTo>
                <a:cubicBezTo>
                  <a:pt x="9529" y="6226"/>
                  <a:pt x="8002" y="5784"/>
                  <a:pt x="7113" y="4121"/>
                </a:cubicBezTo>
                <a:cubicBezTo>
                  <a:pt x="6561" y="2256"/>
                  <a:pt x="5779" y="172"/>
                  <a:pt x="4208" y="1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4" name="Baillonius bailloni.png"/>
          <p:cNvPicPr>
            <a:picLocks noChangeAspect="1"/>
          </p:cNvPicPr>
          <p:nvPr/>
        </p:nvPicPr>
        <p:blipFill>
          <a:blip r:embed="rId16">
            <a:extLst/>
          </a:blip>
          <a:srcRect l="2403" t="2163" r="3463" b="1818"/>
          <a:stretch>
            <a:fillRect/>
          </a:stretch>
        </p:blipFill>
        <p:spPr>
          <a:xfrm>
            <a:off x="10813547" y="5110208"/>
            <a:ext cx="1467685" cy="2942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287" fill="norm" stroke="1" extrusionOk="0">
                <a:moveTo>
                  <a:pt x="4849" y="10"/>
                </a:moveTo>
                <a:cubicBezTo>
                  <a:pt x="3039" y="149"/>
                  <a:pt x="327" y="456"/>
                  <a:pt x="0" y="1532"/>
                </a:cubicBezTo>
                <a:cubicBezTo>
                  <a:pt x="2515" y="1102"/>
                  <a:pt x="4816" y="2018"/>
                  <a:pt x="7277" y="2129"/>
                </a:cubicBezTo>
                <a:cubicBezTo>
                  <a:pt x="8334" y="2061"/>
                  <a:pt x="7695" y="2735"/>
                  <a:pt x="8485" y="2726"/>
                </a:cubicBezTo>
                <a:cubicBezTo>
                  <a:pt x="8396" y="3175"/>
                  <a:pt x="9176" y="3476"/>
                  <a:pt x="8818" y="3975"/>
                </a:cubicBezTo>
                <a:cubicBezTo>
                  <a:pt x="7049" y="5384"/>
                  <a:pt x="9232" y="7078"/>
                  <a:pt x="10469" y="8377"/>
                </a:cubicBezTo>
                <a:cubicBezTo>
                  <a:pt x="11527" y="8929"/>
                  <a:pt x="12269" y="9459"/>
                  <a:pt x="12126" y="10280"/>
                </a:cubicBezTo>
                <a:cubicBezTo>
                  <a:pt x="11853" y="10310"/>
                  <a:pt x="11577" y="10638"/>
                  <a:pt x="11461" y="10823"/>
                </a:cubicBezTo>
                <a:cubicBezTo>
                  <a:pt x="11890" y="10563"/>
                  <a:pt x="10854" y="11560"/>
                  <a:pt x="11905" y="11256"/>
                </a:cubicBezTo>
                <a:cubicBezTo>
                  <a:pt x="11512" y="11481"/>
                  <a:pt x="12114" y="11986"/>
                  <a:pt x="13008" y="12017"/>
                </a:cubicBezTo>
                <a:cubicBezTo>
                  <a:pt x="11916" y="11777"/>
                  <a:pt x="13334" y="11125"/>
                  <a:pt x="13334" y="11693"/>
                </a:cubicBezTo>
                <a:cubicBezTo>
                  <a:pt x="14101" y="11604"/>
                  <a:pt x="13242" y="12180"/>
                  <a:pt x="13889" y="12072"/>
                </a:cubicBezTo>
                <a:cubicBezTo>
                  <a:pt x="13774" y="11555"/>
                  <a:pt x="13738" y="11052"/>
                  <a:pt x="15208" y="11256"/>
                </a:cubicBezTo>
                <a:cubicBezTo>
                  <a:pt x="15887" y="12830"/>
                  <a:pt x="16394" y="14428"/>
                  <a:pt x="16422" y="16040"/>
                </a:cubicBezTo>
                <a:cubicBezTo>
                  <a:pt x="17171" y="17736"/>
                  <a:pt x="16646" y="19643"/>
                  <a:pt x="18406" y="21202"/>
                </a:cubicBezTo>
                <a:cubicBezTo>
                  <a:pt x="19458" y="21526"/>
                  <a:pt x="18939" y="20824"/>
                  <a:pt x="19509" y="20766"/>
                </a:cubicBezTo>
                <a:cubicBezTo>
                  <a:pt x="19391" y="21236"/>
                  <a:pt x="21154" y="21437"/>
                  <a:pt x="20833" y="20766"/>
                </a:cubicBezTo>
                <a:cubicBezTo>
                  <a:pt x="21031" y="18132"/>
                  <a:pt x="20858" y="15515"/>
                  <a:pt x="20501" y="12887"/>
                </a:cubicBezTo>
                <a:cubicBezTo>
                  <a:pt x="20886" y="12170"/>
                  <a:pt x="20068" y="11024"/>
                  <a:pt x="21382" y="10550"/>
                </a:cubicBezTo>
                <a:cubicBezTo>
                  <a:pt x="21508" y="10237"/>
                  <a:pt x="21574" y="9923"/>
                  <a:pt x="21580" y="9608"/>
                </a:cubicBezTo>
                <a:cubicBezTo>
                  <a:pt x="21600" y="8663"/>
                  <a:pt x="21118" y="7720"/>
                  <a:pt x="20390" y="6855"/>
                </a:cubicBezTo>
                <a:cubicBezTo>
                  <a:pt x="20077" y="5847"/>
                  <a:pt x="19243" y="4885"/>
                  <a:pt x="18079" y="4084"/>
                </a:cubicBezTo>
                <a:cubicBezTo>
                  <a:pt x="16633" y="3384"/>
                  <a:pt x="16933" y="2157"/>
                  <a:pt x="15429" y="1532"/>
                </a:cubicBezTo>
                <a:cubicBezTo>
                  <a:pt x="15419" y="1117"/>
                  <a:pt x="14372" y="1176"/>
                  <a:pt x="14327" y="771"/>
                </a:cubicBezTo>
                <a:cubicBezTo>
                  <a:pt x="13324" y="675"/>
                  <a:pt x="12595" y="330"/>
                  <a:pt x="11572" y="226"/>
                </a:cubicBezTo>
                <a:cubicBezTo>
                  <a:pt x="10550" y="362"/>
                  <a:pt x="9708" y="-74"/>
                  <a:pt x="9039" y="335"/>
                </a:cubicBezTo>
                <a:cubicBezTo>
                  <a:pt x="7652" y="186"/>
                  <a:pt x="6317" y="-53"/>
                  <a:pt x="4849" y="1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5" name="droppedImage.png"/>
          <p:cNvPicPr>
            <a:picLocks noChangeAspect="1"/>
          </p:cNvPicPr>
          <p:nvPr/>
        </p:nvPicPr>
        <p:blipFill>
          <a:blip r:embed="rId17">
            <a:extLst/>
          </a:blip>
          <a:srcRect l="0" t="0" r="0" b="2"/>
          <a:stretch>
            <a:fillRect/>
          </a:stretch>
        </p:blipFill>
        <p:spPr>
          <a:xfrm>
            <a:off x="5338542" y="6372128"/>
            <a:ext cx="5099448" cy="3381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1" y="0"/>
                </a:lnTo>
                <a:lnTo>
                  <a:pt x="0" y="0"/>
                </a:lnTo>
                <a:close/>
                <a:moveTo>
                  <a:pt x="13285" y="16958"/>
                </a:moveTo>
                <a:cubicBezTo>
                  <a:pt x="13468" y="16963"/>
                  <a:pt x="13589" y="16977"/>
                  <a:pt x="13595" y="17006"/>
                </a:cubicBezTo>
                <a:cubicBezTo>
                  <a:pt x="13597" y="17018"/>
                  <a:pt x="13593" y="17031"/>
                  <a:pt x="13583" y="17042"/>
                </a:cubicBezTo>
                <a:cubicBezTo>
                  <a:pt x="13574" y="17052"/>
                  <a:pt x="13560" y="17061"/>
                  <a:pt x="13544" y="17065"/>
                </a:cubicBezTo>
                <a:cubicBezTo>
                  <a:pt x="13542" y="17065"/>
                  <a:pt x="13540" y="17066"/>
                  <a:pt x="13538" y="17067"/>
                </a:cubicBezTo>
                <a:cubicBezTo>
                  <a:pt x="13537" y="17068"/>
                  <a:pt x="13537" y="17069"/>
                  <a:pt x="13536" y="17070"/>
                </a:cubicBezTo>
                <a:cubicBezTo>
                  <a:pt x="13535" y="17070"/>
                  <a:pt x="13535" y="17072"/>
                  <a:pt x="13534" y="17072"/>
                </a:cubicBezTo>
                <a:cubicBezTo>
                  <a:pt x="13521" y="17079"/>
                  <a:pt x="13509" y="17092"/>
                  <a:pt x="13502" y="17108"/>
                </a:cubicBezTo>
                <a:cubicBezTo>
                  <a:pt x="13495" y="17125"/>
                  <a:pt x="13493" y="17144"/>
                  <a:pt x="13494" y="17163"/>
                </a:cubicBezTo>
                <a:cubicBezTo>
                  <a:pt x="13497" y="17180"/>
                  <a:pt x="13503" y="17193"/>
                  <a:pt x="13514" y="17209"/>
                </a:cubicBezTo>
                <a:cubicBezTo>
                  <a:pt x="13520" y="17214"/>
                  <a:pt x="13525" y="17224"/>
                  <a:pt x="13534" y="17224"/>
                </a:cubicBezTo>
                <a:cubicBezTo>
                  <a:pt x="13564" y="17224"/>
                  <a:pt x="13583" y="17238"/>
                  <a:pt x="13590" y="17262"/>
                </a:cubicBezTo>
                <a:cubicBezTo>
                  <a:pt x="13593" y="17274"/>
                  <a:pt x="13593" y="17290"/>
                  <a:pt x="13590" y="17305"/>
                </a:cubicBezTo>
                <a:cubicBezTo>
                  <a:pt x="13587" y="17322"/>
                  <a:pt x="13581" y="17338"/>
                  <a:pt x="13571" y="17356"/>
                </a:cubicBezTo>
                <a:cubicBezTo>
                  <a:pt x="13559" y="17378"/>
                  <a:pt x="13557" y="17399"/>
                  <a:pt x="13554" y="17419"/>
                </a:cubicBezTo>
                <a:cubicBezTo>
                  <a:pt x="13554" y="17423"/>
                  <a:pt x="13554" y="17424"/>
                  <a:pt x="13553" y="17427"/>
                </a:cubicBezTo>
                <a:cubicBezTo>
                  <a:pt x="13553" y="17431"/>
                  <a:pt x="13549" y="17435"/>
                  <a:pt x="13549" y="17440"/>
                </a:cubicBezTo>
                <a:cubicBezTo>
                  <a:pt x="13549" y="17440"/>
                  <a:pt x="13549" y="17442"/>
                  <a:pt x="13549" y="17442"/>
                </a:cubicBezTo>
                <a:cubicBezTo>
                  <a:pt x="13552" y="17474"/>
                  <a:pt x="13563" y="17513"/>
                  <a:pt x="13585" y="17574"/>
                </a:cubicBezTo>
                <a:cubicBezTo>
                  <a:pt x="13609" y="17643"/>
                  <a:pt x="13623" y="17682"/>
                  <a:pt x="13623" y="17716"/>
                </a:cubicBezTo>
                <a:cubicBezTo>
                  <a:pt x="13624" y="17750"/>
                  <a:pt x="13612" y="17779"/>
                  <a:pt x="13590" y="17830"/>
                </a:cubicBezTo>
                <a:cubicBezTo>
                  <a:pt x="13563" y="17891"/>
                  <a:pt x="13508" y="17974"/>
                  <a:pt x="13467" y="18015"/>
                </a:cubicBezTo>
                <a:cubicBezTo>
                  <a:pt x="13449" y="18033"/>
                  <a:pt x="13435" y="18050"/>
                  <a:pt x="13425" y="18066"/>
                </a:cubicBezTo>
                <a:cubicBezTo>
                  <a:pt x="13415" y="18082"/>
                  <a:pt x="13408" y="18099"/>
                  <a:pt x="13405" y="18124"/>
                </a:cubicBezTo>
                <a:cubicBezTo>
                  <a:pt x="13398" y="18176"/>
                  <a:pt x="13404" y="18257"/>
                  <a:pt x="13415" y="18418"/>
                </a:cubicBezTo>
                <a:cubicBezTo>
                  <a:pt x="13427" y="18599"/>
                  <a:pt x="13438" y="18890"/>
                  <a:pt x="13440" y="19062"/>
                </a:cubicBezTo>
                <a:cubicBezTo>
                  <a:pt x="13443" y="19321"/>
                  <a:pt x="13456" y="19394"/>
                  <a:pt x="13509" y="19478"/>
                </a:cubicBezTo>
                <a:cubicBezTo>
                  <a:pt x="13544" y="19534"/>
                  <a:pt x="13573" y="19610"/>
                  <a:pt x="13573" y="19648"/>
                </a:cubicBezTo>
                <a:cubicBezTo>
                  <a:pt x="13573" y="19685"/>
                  <a:pt x="13601" y="19748"/>
                  <a:pt x="13637" y="19785"/>
                </a:cubicBezTo>
                <a:cubicBezTo>
                  <a:pt x="13689" y="19838"/>
                  <a:pt x="13694" y="19861"/>
                  <a:pt x="13665" y="19906"/>
                </a:cubicBezTo>
                <a:cubicBezTo>
                  <a:pt x="13651" y="19929"/>
                  <a:pt x="13642" y="19947"/>
                  <a:pt x="13637" y="19962"/>
                </a:cubicBezTo>
                <a:cubicBezTo>
                  <a:pt x="13637" y="19962"/>
                  <a:pt x="13637" y="19965"/>
                  <a:pt x="13637" y="19965"/>
                </a:cubicBezTo>
                <a:cubicBezTo>
                  <a:pt x="13622" y="20010"/>
                  <a:pt x="13647" y="20025"/>
                  <a:pt x="13712" y="20005"/>
                </a:cubicBezTo>
                <a:cubicBezTo>
                  <a:pt x="13817" y="19974"/>
                  <a:pt x="13854" y="20053"/>
                  <a:pt x="13786" y="20165"/>
                </a:cubicBezTo>
                <a:cubicBezTo>
                  <a:pt x="13737" y="20247"/>
                  <a:pt x="13740" y="20251"/>
                  <a:pt x="13854" y="20251"/>
                </a:cubicBezTo>
                <a:cubicBezTo>
                  <a:pt x="13889" y="20251"/>
                  <a:pt x="13921" y="20257"/>
                  <a:pt x="13948" y="20269"/>
                </a:cubicBezTo>
                <a:cubicBezTo>
                  <a:pt x="13955" y="20272"/>
                  <a:pt x="13958" y="20280"/>
                  <a:pt x="13965" y="20284"/>
                </a:cubicBezTo>
                <a:cubicBezTo>
                  <a:pt x="13981" y="20295"/>
                  <a:pt x="13999" y="20305"/>
                  <a:pt x="14007" y="20320"/>
                </a:cubicBezTo>
                <a:cubicBezTo>
                  <a:pt x="14007" y="20321"/>
                  <a:pt x="14008" y="20321"/>
                  <a:pt x="14008" y="20322"/>
                </a:cubicBezTo>
                <a:cubicBezTo>
                  <a:pt x="14015" y="20335"/>
                  <a:pt x="14021" y="20346"/>
                  <a:pt x="14023" y="20358"/>
                </a:cubicBezTo>
                <a:cubicBezTo>
                  <a:pt x="14030" y="20383"/>
                  <a:pt x="14015" y="20415"/>
                  <a:pt x="13995" y="20449"/>
                </a:cubicBezTo>
                <a:cubicBezTo>
                  <a:pt x="13994" y="20450"/>
                  <a:pt x="13994" y="20450"/>
                  <a:pt x="13993" y="20452"/>
                </a:cubicBezTo>
                <a:cubicBezTo>
                  <a:pt x="13984" y="20468"/>
                  <a:pt x="13982" y="20478"/>
                  <a:pt x="13968" y="20500"/>
                </a:cubicBezTo>
                <a:cubicBezTo>
                  <a:pt x="13963" y="20507"/>
                  <a:pt x="13962" y="20506"/>
                  <a:pt x="13958" y="20512"/>
                </a:cubicBezTo>
                <a:cubicBezTo>
                  <a:pt x="13936" y="20542"/>
                  <a:pt x="13916" y="20563"/>
                  <a:pt x="13896" y="20581"/>
                </a:cubicBezTo>
                <a:cubicBezTo>
                  <a:pt x="13872" y="20600"/>
                  <a:pt x="13833" y="20614"/>
                  <a:pt x="13793" y="20624"/>
                </a:cubicBezTo>
                <a:cubicBezTo>
                  <a:pt x="13730" y="20639"/>
                  <a:pt x="13643" y="20649"/>
                  <a:pt x="13482" y="20662"/>
                </a:cubicBezTo>
                <a:cubicBezTo>
                  <a:pt x="13478" y="20662"/>
                  <a:pt x="13470" y="20662"/>
                  <a:pt x="13465" y="20662"/>
                </a:cubicBezTo>
                <a:cubicBezTo>
                  <a:pt x="13463" y="20663"/>
                  <a:pt x="13456" y="20664"/>
                  <a:pt x="13454" y="20665"/>
                </a:cubicBezTo>
                <a:cubicBezTo>
                  <a:pt x="13421" y="20678"/>
                  <a:pt x="13375" y="20687"/>
                  <a:pt x="13292" y="20687"/>
                </a:cubicBezTo>
                <a:cubicBezTo>
                  <a:pt x="13230" y="20687"/>
                  <a:pt x="13063" y="20705"/>
                  <a:pt x="12914" y="20720"/>
                </a:cubicBezTo>
                <a:cubicBezTo>
                  <a:pt x="12900" y="20722"/>
                  <a:pt x="12891" y="20724"/>
                  <a:pt x="12877" y="20725"/>
                </a:cubicBezTo>
                <a:cubicBezTo>
                  <a:pt x="12790" y="20735"/>
                  <a:pt x="12706" y="20742"/>
                  <a:pt x="12633" y="20751"/>
                </a:cubicBezTo>
                <a:cubicBezTo>
                  <a:pt x="12379" y="20783"/>
                  <a:pt x="12153" y="20809"/>
                  <a:pt x="12129" y="20812"/>
                </a:cubicBezTo>
                <a:cubicBezTo>
                  <a:pt x="12105" y="20814"/>
                  <a:pt x="11852" y="20836"/>
                  <a:pt x="11566" y="20857"/>
                </a:cubicBezTo>
                <a:cubicBezTo>
                  <a:pt x="11048" y="20895"/>
                  <a:pt x="10995" y="20901"/>
                  <a:pt x="10613" y="21012"/>
                </a:cubicBezTo>
                <a:cubicBezTo>
                  <a:pt x="10438" y="21062"/>
                  <a:pt x="9900" y="21164"/>
                  <a:pt x="9675" y="21187"/>
                </a:cubicBezTo>
                <a:cubicBezTo>
                  <a:pt x="9635" y="21191"/>
                  <a:pt x="9497" y="21207"/>
                  <a:pt x="9370" y="21225"/>
                </a:cubicBezTo>
                <a:cubicBezTo>
                  <a:pt x="9243" y="21242"/>
                  <a:pt x="9112" y="21265"/>
                  <a:pt x="9078" y="21275"/>
                </a:cubicBezTo>
                <a:cubicBezTo>
                  <a:pt x="9023" y="21292"/>
                  <a:pt x="8962" y="21231"/>
                  <a:pt x="8962" y="21184"/>
                </a:cubicBezTo>
                <a:cubicBezTo>
                  <a:pt x="8961" y="21168"/>
                  <a:pt x="8967" y="21155"/>
                  <a:pt x="8984" y="21146"/>
                </a:cubicBezTo>
                <a:cubicBezTo>
                  <a:pt x="9005" y="21135"/>
                  <a:pt x="9064" y="21118"/>
                  <a:pt x="9111" y="21108"/>
                </a:cubicBezTo>
                <a:cubicBezTo>
                  <a:pt x="9159" y="21099"/>
                  <a:pt x="9094" y="21088"/>
                  <a:pt x="8967" y="21085"/>
                </a:cubicBezTo>
                <a:cubicBezTo>
                  <a:pt x="8840" y="21083"/>
                  <a:pt x="8640" y="21100"/>
                  <a:pt x="8521" y="21123"/>
                </a:cubicBezTo>
                <a:cubicBezTo>
                  <a:pt x="8447" y="21138"/>
                  <a:pt x="8390" y="21144"/>
                  <a:pt x="8350" y="21144"/>
                </a:cubicBezTo>
                <a:cubicBezTo>
                  <a:pt x="8310" y="21143"/>
                  <a:pt x="8286" y="21134"/>
                  <a:pt x="8276" y="21118"/>
                </a:cubicBezTo>
                <a:cubicBezTo>
                  <a:pt x="8238" y="21061"/>
                  <a:pt x="8329" y="20948"/>
                  <a:pt x="8414" y="20948"/>
                </a:cubicBezTo>
                <a:cubicBezTo>
                  <a:pt x="8479" y="20948"/>
                  <a:pt x="8655" y="20780"/>
                  <a:pt x="8676" y="20697"/>
                </a:cubicBezTo>
                <a:cubicBezTo>
                  <a:pt x="8680" y="20682"/>
                  <a:pt x="8678" y="20669"/>
                  <a:pt x="8673" y="20659"/>
                </a:cubicBezTo>
                <a:cubicBezTo>
                  <a:pt x="8668" y="20650"/>
                  <a:pt x="8659" y="20642"/>
                  <a:pt x="8647" y="20642"/>
                </a:cubicBezTo>
                <a:cubicBezTo>
                  <a:pt x="8624" y="20642"/>
                  <a:pt x="8608" y="20668"/>
                  <a:pt x="8612" y="20697"/>
                </a:cubicBezTo>
                <a:cubicBezTo>
                  <a:pt x="8613" y="20707"/>
                  <a:pt x="8611" y="20715"/>
                  <a:pt x="8604" y="20723"/>
                </a:cubicBezTo>
                <a:cubicBezTo>
                  <a:pt x="8595" y="20732"/>
                  <a:pt x="8575" y="20740"/>
                  <a:pt x="8553" y="20746"/>
                </a:cubicBezTo>
                <a:cubicBezTo>
                  <a:pt x="8521" y="20754"/>
                  <a:pt x="8477" y="20759"/>
                  <a:pt x="8412" y="20763"/>
                </a:cubicBezTo>
                <a:cubicBezTo>
                  <a:pt x="8209" y="20776"/>
                  <a:pt x="8203" y="20774"/>
                  <a:pt x="8162" y="20652"/>
                </a:cubicBezTo>
                <a:cubicBezTo>
                  <a:pt x="8117" y="20521"/>
                  <a:pt x="7915" y="20294"/>
                  <a:pt x="7844" y="20294"/>
                </a:cubicBezTo>
                <a:cubicBezTo>
                  <a:pt x="7831" y="20294"/>
                  <a:pt x="7814" y="20283"/>
                  <a:pt x="7795" y="20261"/>
                </a:cubicBezTo>
                <a:cubicBezTo>
                  <a:pt x="7777" y="20240"/>
                  <a:pt x="7756" y="20209"/>
                  <a:pt x="7735" y="20170"/>
                </a:cubicBezTo>
                <a:cubicBezTo>
                  <a:pt x="7691" y="20092"/>
                  <a:pt x="7642" y="19981"/>
                  <a:pt x="7597" y="19853"/>
                </a:cubicBezTo>
                <a:lnTo>
                  <a:pt x="7528" y="19655"/>
                </a:lnTo>
                <a:lnTo>
                  <a:pt x="7250" y="19577"/>
                </a:lnTo>
                <a:cubicBezTo>
                  <a:pt x="7098" y="19534"/>
                  <a:pt x="6954" y="19483"/>
                  <a:pt x="6928" y="19463"/>
                </a:cubicBezTo>
                <a:cubicBezTo>
                  <a:pt x="6902" y="19443"/>
                  <a:pt x="6732" y="19378"/>
                  <a:pt x="6551" y="19318"/>
                </a:cubicBezTo>
                <a:cubicBezTo>
                  <a:pt x="6370" y="19259"/>
                  <a:pt x="6145" y="19171"/>
                  <a:pt x="6050" y="19123"/>
                </a:cubicBezTo>
                <a:cubicBezTo>
                  <a:pt x="5903" y="19050"/>
                  <a:pt x="5638" y="18971"/>
                  <a:pt x="5349" y="18908"/>
                </a:cubicBezTo>
                <a:cubicBezTo>
                  <a:pt x="5061" y="18844"/>
                  <a:pt x="4748" y="18796"/>
                  <a:pt x="4505" y="18783"/>
                </a:cubicBezTo>
                <a:cubicBezTo>
                  <a:pt x="4131" y="18764"/>
                  <a:pt x="4010" y="18742"/>
                  <a:pt x="3972" y="18629"/>
                </a:cubicBezTo>
                <a:cubicBezTo>
                  <a:pt x="3960" y="18591"/>
                  <a:pt x="3956" y="18542"/>
                  <a:pt x="3956" y="18479"/>
                </a:cubicBezTo>
                <a:cubicBezTo>
                  <a:pt x="3956" y="18386"/>
                  <a:pt x="3951" y="18352"/>
                  <a:pt x="3924" y="18340"/>
                </a:cubicBezTo>
                <a:cubicBezTo>
                  <a:pt x="3923" y="18340"/>
                  <a:pt x="3922" y="18340"/>
                  <a:pt x="3922" y="18340"/>
                </a:cubicBezTo>
                <a:cubicBezTo>
                  <a:pt x="3912" y="18336"/>
                  <a:pt x="3902" y="18335"/>
                  <a:pt x="3887" y="18335"/>
                </a:cubicBezTo>
                <a:cubicBezTo>
                  <a:pt x="3842" y="18335"/>
                  <a:pt x="3793" y="18287"/>
                  <a:pt x="3754" y="18203"/>
                </a:cubicBezTo>
                <a:lnTo>
                  <a:pt x="3693" y="18074"/>
                </a:lnTo>
                <a:lnTo>
                  <a:pt x="3762" y="18033"/>
                </a:lnTo>
                <a:cubicBezTo>
                  <a:pt x="3813" y="18004"/>
                  <a:pt x="3910" y="17990"/>
                  <a:pt x="4078" y="17990"/>
                </a:cubicBezTo>
                <a:cubicBezTo>
                  <a:pt x="4247" y="17989"/>
                  <a:pt x="4487" y="18002"/>
                  <a:pt x="4823" y="18030"/>
                </a:cubicBezTo>
                <a:cubicBezTo>
                  <a:pt x="4994" y="18045"/>
                  <a:pt x="5146" y="18052"/>
                  <a:pt x="5285" y="18056"/>
                </a:cubicBezTo>
                <a:cubicBezTo>
                  <a:pt x="5463" y="18061"/>
                  <a:pt x="5618" y="18054"/>
                  <a:pt x="5768" y="18041"/>
                </a:cubicBezTo>
                <a:cubicBezTo>
                  <a:pt x="5769" y="18040"/>
                  <a:pt x="5770" y="18041"/>
                  <a:pt x="5771" y="18041"/>
                </a:cubicBezTo>
                <a:cubicBezTo>
                  <a:pt x="5851" y="18033"/>
                  <a:pt x="5933" y="18028"/>
                  <a:pt x="6011" y="18015"/>
                </a:cubicBezTo>
                <a:cubicBezTo>
                  <a:pt x="6014" y="18015"/>
                  <a:pt x="6014" y="18016"/>
                  <a:pt x="6017" y="18015"/>
                </a:cubicBezTo>
                <a:cubicBezTo>
                  <a:pt x="6018" y="18015"/>
                  <a:pt x="6020" y="18013"/>
                  <a:pt x="6022" y="18013"/>
                </a:cubicBezTo>
                <a:cubicBezTo>
                  <a:pt x="6131" y="17995"/>
                  <a:pt x="6239" y="17971"/>
                  <a:pt x="6353" y="17942"/>
                </a:cubicBezTo>
                <a:cubicBezTo>
                  <a:pt x="6359" y="17940"/>
                  <a:pt x="6362" y="17941"/>
                  <a:pt x="6368" y="17939"/>
                </a:cubicBezTo>
                <a:cubicBezTo>
                  <a:pt x="6748" y="17841"/>
                  <a:pt x="6982" y="17790"/>
                  <a:pt x="7187" y="17757"/>
                </a:cubicBezTo>
                <a:cubicBezTo>
                  <a:pt x="7205" y="17754"/>
                  <a:pt x="7250" y="17741"/>
                  <a:pt x="7266" y="17739"/>
                </a:cubicBezTo>
                <a:cubicBezTo>
                  <a:pt x="7454" y="17706"/>
                  <a:pt x="7582" y="17694"/>
                  <a:pt x="7635" y="17706"/>
                </a:cubicBezTo>
                <a:cubicBezTo>
                  <a:pt x="7653" y="17705"/>
                  <a:pt x="7666" y="17702"/>
                  <a:pt x="7684" y="17701"/>
                </a:cubicBezTo>
                <a:lnTo>
                  <a:pt x="7896" y="17688"/>
                </a:lnTo>
                <a:cubicBezTo>
                  <a:pt x="7911" y="17686"/>
                  <a:pt x="7925" y="17686"/>
                  <a:pt x="7940" y="17686"/>
                </a:cubicBezTo>
                <a:lnTo>
                  <a:pt x="8116" y="17678"/>
                </a:lnTo>
                <a:lnTo>
                  <a:pt x="8138" y="17774"/>
                </a:lnTo>
                <a:cubicBezTo>
                  <a:pt x="8146" y="17784"/>
                  <a:pt x="8156" y="17793"/>
                  <a:pt x="8160" y="17805"/>
                </a:cubicBezTo>
                <a:cubicBezTo>
                  <a:pt x="8192" y="17902"/>
                  <a:pt x="8194" y="17901"/>
                  <a:pt x="8209" y="17815"/>
                </a:cubicBezTo>
                <a:cubicBezTo>
                  <a:pt x="8221" y="17745"/>
                  <a:pt x="8277" y="17692"/>
                  <a:pt x="8353" y="17663"/>
                </a:cubicBezTo>
                <a:cubicBezTo>
                  <a:pt x="8361" y="17660"/>
                  <a:pt x="8367" y="17655"/>
                  <a:pt x="8375" y="17653"/>
                </a:cubicBezTo>
                <a:cubicBezTo>
                  <a:pt x="8389" y="17649"/>
                  <a:pt x="8404" y="17647"/>
                  <a:pt x="8419" y="17645"/>
                </a:cubicBezTo>
                <a:cubicBezTo>
                  <a:pt x="8435" y="17643"/>
                  <a:pt x="8449" y="17638"/>
                  <a:pt x="8466" y="17637"/>
                </a:cubicBezTo>
                <a:cubicBezTo>
                  <a:pt x="8489" y="17637"/>
                  <a:pt x="8511" y="17627"/>
                  <a:pt x="8536" y="17622"/>
                </a:cubicBezTo>
                <a:cubicBezTo>
                  <a:pt x="8579" y="17614"/>
                  <a:pt x="8623" y="17609"/>
                  <a:pt x="8652" y="17592"/>
                </a:cubicBezTo>
                <a:cubicBezTo>
                  <a:pt x="8697" y="17566"/>
                  <a:pt x="8820" y="17534"/>
                  <a:pt x="8923" y="17521"/>
                </a:cubicBezTo>
                <a:cubicBezTo>
                  <a:pt x="9025" y="17508"/>
                  <a:pt x="9129" y="17480"/>
                  <a:pt x="9160" y="17457"/>
                </a:cubicBezTo>
                <a:cubicBezTo>
                  <a:pt x="9161" y="17457"/>
                  <a:pt x="9163" y="17458"/>
                  <a:pt x="9163" y="17457"/>
                </a:cubicBezTo>
                <a:cubicBezTo>
                  <a:pt x="9170" y="17453"/>
                  <a:pt x="9182" y="17453"/>
                  <a:pt x="9190" y="17450"/>
                </a:cubicBezTo>
                <a:cubicBezTo>
                  <a:pt x="9229" y="17435"/>
                  <a:pt x="9282" y="17435"/>
                  <a:pt x="9365" y="17463"/>
                </a:cubicBezTo>
                <a:cubicBezTo>
                  <a:pt x="9448" y="17490"/>
                  <a:pt x="9571" y="17521"/>
                  <a:pt x="9639" y="17531"/>
                </a:cubicBezTo>
                <a:cubicBezTo>
                  <a:pt x="9674" y="17536"/>
                  <a:pt x="9712" y="17551"/>
                  <a:pt x="9750" y="17572"/>
                </a:cubicBezTo>
                <a:cubicBezTo>
                  <a:pt x="9787" y="17591"/>
                  <a:pt x="9822" y="17618"/>
                  <a:pt x="9844" y="17643"/>
                </a:cubicBezTo>
                <a:cubicBezTo>
                  <a:pt x="9845" y="17643"/>
                  <a:pt x="9847" y="17644"/>
                  <a:pt x="9848" y="17645"/>
                </a:cubicBezTo>
                <a:cubicBezTo>
                  <a:pt x="9869" y="17669"/>
                  <a:pt x="9881" y="17674"/>
                  <a:pt x="9896" y="17686"/>
                </a:cubicBezTo>
                <a:cubicBezTo>
                  <a:pt x="9897" y="17686"/>
                  <a:pt x="9898" y="17685"/>
                  <a:pt x="9898" y="17686"/>
                </a:cubicBezTo>
                <a:cubicBezTo>
                  <a:pt x="9915" y="17695"/>
                  <a:pt x="9931" y="17697"/>
                  <a:pt x="9949" y="17698"/>
                </a:cubicBezTo>
                <a:cubicBezTo>
                  <a:pt x="9960" y="17696"/>
                  <a:pt x="9971" y="17696"/>
                  <a:pt x="9984" y="17686"/>
                </a:cubicBezTo>
                <a:cubicBezTo>
                  <a:pt x="10003" y="17671"/>
                  <a:pt x="10021" y="17670"/>
                  <a:pt x="10039" y="17675"/>
                </a:cubicBezTo>
                <a:cubicBezTo>
                  <a:pt x="10067" y="17666"/>
                  <a:pt x="10090" y="17670"/>
                  <a:pt x="10110" y="17696"/>
                </a:cubicBezTo>
                <a:cubicBezTo>
                  <a:pt x="10131" y="17724"/>
                  <a:pt x="10124" y="17701"/>
                  <a:pt x="10093" y="17645"/>
                </a:cubicBezTo>
                <a:cubicBezTo>
                  <a:pt x="10062" y="17589"/>
                  <a:pt x="9994" y="17517"/>
                  <a:pt x="9943" y="17485"/>
                </a:cubicBezTo>
                <a:cubicBezTo>
                  <a:pt x="9889" y="17451"/>
                  <a:pt x="9854" y="17401"/>
                  <a:pt x="9858" y="17361"/>
                </a:cubicBezTo>
                <a:cubicBezTo>
                  <a:pt x="9868" y="17260"/>
                  <a:pt x="9898" y="17232"/>
                  <a:pt x="9955" y="17270"/>
                </a:cubicBezTo>
                <a:cubicBezTo>
                  <a:pt x="9991" y="17294"/>
                  <a:pt x="10188" y="17298"/>
                  <a:pt x="10389" y="17290"/>
                </a:cubicBezTo>
                <a:cubicBezTo>
                  <a:pt x="10410" y="17288"/>
                  <a:pt x="10424" y="17285"/>
                  <a:pt x="10448" y="17283"/>
                </a:cubicBezTo>
                <a:cubicBezTo>
                  <a:pt x="10664" y="17264"/>
                  <a:pt x="10843" y="17240"/>
                  <a:pt x="11008" y="17217"/>
                </a:cubicBezTo>
                <a:cubicBezTo>
                  <a:pt x="11008" y="17217"/>
                  <a:pt x="11009" y="17217"/>
                  <a:pt x="11009" y="17217"/>
                </a:cubicBezTo>
                <a:cubicBezTo>
                  <a:pt x="11039" y="17213"/>
                  <a:pt x="11064" y="17204"/>
                  <a:pt x="11090" y="17204"/>
                </a:cubicBezTo>
                <a:cubicBezTo>
                  <a:pt x="11107" y="17204"/>
                  <a:pt x="11131" y="17199"/>
                  <a:pt x="11152" y="17196"/>
                </a:cubicBezTo>
                <a:cubicBezTo>
                  <a:pt x="11155" y="17196"/>
                  <a:pt x="11157" y="17197"/>
                  <a:pt x="11159" y="17196"/>
                </a:cubicBezTo>
                <a:cubicBezTo>
                  <a:pt x="11218" y="17186"/>
                  <a:pt x="11272" y="17173"/>
                  <a:pt x="11317" y="17163"/>
                </a:cubicBezTo>
                <a:cubicBezTo>
                  <a:pt x="11354" y="17154"/>
                  <a:pt x="11392" y="17145"/>
                  <a:pt x="11421" y="17133"/>
                </a:cubicBezTo>
                <a:cubicBezTo>
                  <a:pt x="11425" y="17131"/>
                  <a:pt x="11434" y="17130"/>
                  <a:pt x="11440" y="17128"/>
                </a:cubicBezTo>
                <a:cubicBezTo>
                  <a:pt x="11440" y="17128"/>
                  <a:pt x="11441" y="17128"/>
                  <a:pt x="11441" y="17128"/>
                </a:cubicBezTo>
                <a:cubicBezTo>
                  <a:pt x="11450" y="17124"/>
                  <a:pt x="11469" y="17121"/>
                  <a:pt x="11475" y="17118"/>
                </a:cubicBezTo>
                <a:cubicBezTo>
                  <a:pt x="11512" y="17097"/>
                  <a:pt x="11604" y="17076"/>
                  <a:pt x="11715" y="17057"/>
                </a:cubicBezTo>
                <a:cubicBezTo>
                  <a:pt x="11716" y="17057"/>
                  <a:pt x="11717" y="17057"/>
                  <a:pt x="11717" y="17057"/>
                </a:cubicBezTo>
                <a:cubicBezTo>
                  <a:pt x="11792" y="17041"/>
                  <a:pt x="11868" y="17024"/>
                  <a:pt x="11941" y="17014"/>
                </a:cubicBezTo>
                <a:cubicBezTo>
                  <a:pt x="12090" y="16992"/>
                  <a:pt x="12338" y="16981"/>
                  <a:pt x="12593" y="16973"/>
                </a:cubicBezTo>
                <a:cubicBezTo>
                  <a:pt x="12593" y="16973"/>
                  <a:pt x="12594" y="16973"/>
                  <a:pt x="12595" y="16973"/>
                </a:cubicBezTo>
                <a:cubicBezTo>
                  <a:pt x="12681" y="16969"/>
                  <a:pt x="12745" y="16968"/>
                  <a:pt x="12828" y="16966"/>
                </a:cubicBezTo>
                <a:cubicBezTo>
                  <a:pt x="12841" y="16965"/>
                  <a:pt x="12854" y="16966"/>
                  <a:pt x="12867" y="16966"/>
                </a:cubicBezTo>
                <a:cubicBezTo>
                  <a:pt x="12886" y="16965"/>
                  <a:pt x="12907" y="16963"/>
                  <a:pt x="12926" y="16963"/>
                </a:cubicBezTo>
                <a:cubicBezTo>
                  <a:pt x="12930" y="16963"/>
                  <a:pt x="12933" y="16963"/>
                  <a:pt x="12937" y="16963"/>
                </a:cubicBezTo>
                <a:cubicBezTo>
                  <a:pt x="13056" y="16961"/>
                  <a:pt x="13191" y="16955"/>
                  <a:pt x="13285" y="16958"/>
                </a:cubicBezTo>
                <a:close/>
                <a:moveTo>
                  <a:pt x="10155" y="17805"/>
                </a:moveTo>
                <a:cubicBezTo>
                  <a:pt x="10153" y="17818"/>
                  <a:pt x="10153" y="17846"/>
                  <a:pt x="10159" y="17886"/>
                </a:cubicBezTo>
                <a:cubicBezTo>
                  <a:pt x="10160" y="17898"/>
                  <a:pt x="10162" y="17897"/>
                  <a:pt x="10164" y="17906"/>
                </a:cubicBezTo>
                <a:cubicBezTo>
                  <a:pt x="10172" y="17937"/>
                  <a:pt x="10177" y="17947"/>
                  <a:pt x="10181" y="17947"/>
                </a:cubicBezTo>
                <a:cubicBezTo>
                  <a:pt x="10182" y="17942"/>
                  <a:pt x="10185" y="17941"/>
                  <a:pt x="10187" y="17929"/>
                </a:cubicBezTo>
                <a:cubicBezTo>
                  <a:pt x="10188" y="17925"/>
                  <a:pt x="10187" y="17914"/>
                  <a:pt x="10187" y="17909"/>
                </a:cubicBezTo>
                <a:cubicBezTo>
                  <a:pt x="10190" y="17868"/>
                  <a:pt x="10184" y="17825"/>
                  <a:pt x="10170" y="17805"/>
                </a:cubicBezTo>
                <a:cubicBezTo>
                  <a:pt x="10161" y="17791"/>
                  <a:pt x="10157" y="17791"/>
                  <a:pt x="10155" y="1780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6" name="droppedImage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595826" y="4741668"/>
            <a:ext cx="1725125" cy="17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Captura de pantalla 2013-12-16 a la(s) 7.49.49 PM.png"/>
          <p:cNvPicPr>
            <a:picLocks noChangeAspect="1"/>
          </p:cNvPicPr>
          <p:nvPr/>
        </p:nvPicPr>
        <p:blipFill>
          <a:blip r:embed="rId19">
            <a:extLst/>
          </a:blip>
          <a:srcRect l="2199" t="2528" r="3311" b="4385"/>
          <a:stretch>
            <a:fillRect/>
          </a:stretch>
        </p:blipFill>
        <p:spPr>
          <a:xfrm>
            <a:off x="734891" y="3420450"/>
            <a:ext cx="2053318" cy="1467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0988" fill="norm" stroke="1" extrusionOk="0">
                <a:moveTo>
                  <a:pt x="3614" y="2"/>
                </a:moveTo>
                <a:cubicBezTo>
                  <a:pt x="2919" y="223"/>
                  <a:pt x="1698" y="349"/>
                  <a:pt x="1598" y="1602"/>
                </a:cubicBezTo>
                <a:cubicBezTo>
                  <a:pt x="1266" y="1635"/>
                  <a:pt x="-47" y="2381"/>
                  <a:pt x="2" y="2857"/>
                </a:cubicBezTo>
                <a:cubicBezTo>
                  <a:pt x="18" y="3015"/>
                  <a:pt x="187" y="3146"/>
                  <a:pt x="592" y="3208"/>
                </a:cubicBezTo>
                <a:cubicBezTo>
                  <a:pt x="1823" y="2876"/>
                  <a:pt x="2107" y="4171"/>
                  <a:pt x="2691" y="5269"/>
                </a:cubicBezTo>
                <a:cubicBezTo>
                  <a:pt x="3303" y="7659"/>
                  <a:pt x="3842" y="10431"/>
                  <a:pt x="5547" y="11789"/>
                </a:cubicBezTo>
                <a:cubicBezTo>
                  <a:pt x="5962" y="13134"/>
                  <a:pt x="8390" y="12749"/>
                  <a:pt x="7310" y="14769"/>
                </a:cubicBezTo>
                <a:cubicBezTo>
                  <a:pt x="7716" y="16086"/>
                  <a:pt x="6341" y="14940"/>
                  <a:pt x="6641" y="16137"/>
                </a:cubicBezTo>
                <a:cubicBezTo>
                  <a:pt x="5625" y="16859"/>
                  <a:pt x="6433" y="17815"/>
                  <a:pt x="6387" y="18889"/>
                </a:cubicBezTo>
                <a:cubicBezTo>
                  <a:pt x="5805" y="20080"/>
                  <a:pt x="6069" y="20543"/>
                  <a:pt x="7061" y="20257"/>
                </a:cubicBezTo>
                <a:cubicBezTo>
                  <a:pt x="7011" y="21540"/>
                  <a:pt x="7451" y="20946"/>
                  <a:pt x="7393" y="19916"/>
                </a:cubicBezTo>
                <a:cubicBezTo>
                  <a:pt x="7812" y="19482"/>
                  <a:pt x="7613" y="17860"/>
                  <a:pt x="8067" y="17743"/>
                </a:cubicBezTo>
                <a:cubicBezTo>
                  <a:pt x="7563" y="19039"/>
                  <a:pt x="9124" y="17524"/>
                  <a:pt x="8403" y="19116"/>
                </a:cubicBezTo>
                <a:cubicBezTo>
                  <a:pt x="7990" y="20611"/>
                  <a:pt x="9265" y="17895"/>
                  <a:pt x="8570" y="17516"/>
                </a:cubicBezTo>
                <a:cubicBezTo>
                  <a:pt x="7489" y="16261"/>
                  <a:pt x="9119" y="14800"/>
                  <a:pt x="10000" y="14536"/>
                </a:cubicBezTo>
                <a:cubicBezTo>
                  <a:pt x="10008" y="13555"/>
                  <a:pt x="11107" y="14513"/>
                  <a:pt x="11426" y="14082"/>
                </a:cubicBezTo>
                <a:cubicBezTo>
                  <a:pt x="12615" y="12959"/>
                  <a:pt x="14015" y="13595"/>
                  <a:pt x="15375" y="13623"/>
                </a:cubicBezTo>
                <a:cubicBezTo>
                  <a:pt x="16881" y="14672"/>
                  <a:pt x="18315" y="16089"/>
                  <a:pt x="19910" y="16823"/>
                </a:cubicBezTo>
                <a:cubicBezTo>
                  <a:pt x="20608" y="17577"/>
                  <a:pt x="21553" y="17431"/>
                  <a:pt x="21507" y="16250"/>
                </a:cubicBezTo>
                <a:cubicBezTo>
                  <a:pt x="21500" y="16082"/>
                  <a:pt x="21474" y="15894"/>
                  <a:pt x="21424" y="15683"/>
                </a:cubicBezTo>
                <a:cubicBezTo>
                  <a:pt x="19894" y="14176"/>
                  <a:pt x="18004" y="13058"/>
                  <a:pt x="16298" y="11903"/>
                </a:cubicBezTo>
                <a:cubicBezTo>
                  <a:pt x="15367" y="11803"/>
                  <a:pt x="15259" y="10511"/>
                  <a:pt x="14452" y="10189"/>
                </a:cubicBezTo>
                <a:cubicBezTo>
                  <a:pt x="13806" y="8535"/>
                  <a:pt x="12334" y="7794"/>
                  <a:pt x="11259" y="6642"/>
                </a:cubicBezTo>
                <a:cubicBezTo>
                  <a:pt x="9732" y="5749"/>
                  <a:pt x="8690" y="4029"/>
                  <a:pt x="7061" y="3208"/>
                </a:cubicBezTo>
                <a:cubicBezTo>
                  <a:pt x="6121" y="1736"/>
                  <a:pt x="5268" y="-60"/>
                  <a:pt x="3614" y="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8" name="Captura de pantalla 2013-12-16 a la(s) 7.43.50 PM.png"/>
          <p:cNvPicPr>
            <a:picLocks noChangeAspect="1"/>
          </p:cNvPicPr>
          <p:nvPr/>
        </p:nvPicPr>
        <p:blipFill>
          <a:blip r:embed="rId20">
            <a:extLst/>
          </a:blip>
          <a:srcRect l="1834" t="2090" r="3836" b="4254"/>
          <a:stretch>
            <a:fillRect/>
          </a:stretch>
        </p:blipFill>
        <p:spPr>
          <a:xfrm>
            <a:off x="776442" y="3893126"/>
            <a:ext cx="1808743" cy="1518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335" fill="norm" stroke="1" extrusionOk="0">
                <a:moveTo>
                  <a:pt x="4093" y="17"/>
                </a:moveTo>
                <a:cubicBezTo>
                  <a:pt x="3883" y="58"/>
                  <a:pt x="3117" y="384"/>
                  <a:pt x="2942" y="507"/>
                </a:cubicBezTo>
                <a:cubicBezTo>
                  <a:pt x="2146" y="1453"/>
                  <a:pt x="452" y="837"/>
                  <a:pt x="0" y="2235"/>
                </a:cubicBezTo>
                <a:cubicBezTo>
                  <a:pt x="773" y="2627"/>
                  <a:pt x="2211" y="2440"/>
                  <a:pt x="2520" y="3590"/>
                </a:cubicBezTo>
                <a:cubicBezTo>
                  <a:pt x="3412" y="5910"/>
                  <a:pt x="3282" y="8609"/>
                  <a:pt x="4619" y="10731"/>
                </a:cubicBezTo>
                <a:cubicBezTo>
                  <a:pt x="5273" y="12106"/>
                  <a:pt x="6472" y="13338"/>
                  <a:pt x="7664" y="13931"/>
                </a:cubicBezTo>
                <a:cubicBezTo>
                  <a:pt x="8103" y="14497"/>
                  <a:pt x="10251" y="14693"/>
                  <a:pt x="9029" y="15776"/>
                </a:cubicBezTo>
                <a:cubicBezTo>
                  <a:pt x="9026" y="17055"/>
                  <a:pt x="7369" y="16789"/>
                  <a:pt x="7347" y="17627"/>
                </a:cubicBezTo>
                <a:cubicBezTo>
                  <a:pt x="6447" y="17306"/>
                  <a:pt x="6918" y="18466"/>
                  <a:pt x="6930" y="18859"/>
                </a:cubicBezTo>
                <a:cubicBezTo>
                  <a:pt x="8140" y="18068"/>
                  <a:pt x="7710" y="21403"/>
                  <a:pt x="8503" y="19717"/>
                </a:cubicBezTo>
                <a:cubicBezTo>
                  <a:pt x="10024" y="20011"/>
                  <a:pt x="8979" y="18243"/>
                  <a:pt x="9659" y="17872"/>
                </a:cubicBezTo>
                <a:cubicBezTo>
                  <a:pt x="9867" y="16910"/>
                  <a:pt x="10911" y="16564"/>
                  <a:pt x="11127" y="15776"/>
                </a:cubicBezTo>
                <a:cubicBezTo>
                  <a:pt x="13226" y="15057"/>
                  <a:pt x="15420" y="16254"/>
                  <a:pt x="17219" y="17131"/>
                </a:cubicBezTo>
                <a:cubicBezTo>
                  <a:pt x="18466" y="18417"/>
                  <a:pt x="19804" y="19820"/>
                  <a:pt x="21103" y="21195"/>
                </a:cubicBezTo>
                <a:cubicBezTo>
                  <a:pt x="21206" y="21284"/>
                  <a:pt x="21288" y="21327"/>
                  <a:pt x="21354" y="21334"/>
                </a:cubicBezTo>
                <a:cubicBezTo>
                  <a:pt x="21552" y="21355"/>
                  <a:pt x="21600" y="21051"/>
                  <a:pt x="21586" y="20671"/>
                </a:cubicBezTo>
                <a:cubicBezTo>
                  <a:pt x="21568" y="20164"/>
                  <a:pt x="21439" y="19525"/>
                  <a:pt x="21416" y="19349"/>
                </a:cubicBezTo>
                <a:cubicBezTo>
                  <a:pt x="20094" y="18123"/>
                  <a:pt x="18919" y="16732"/>
                  <a:pt x="17636" y="15408"/>
                </a:cubicBezTo>
                <a:cubicBezTo>
                  <a:pt x="17466" y="14458"/>
                  <a:pt x="16834" y="14058"/>
                  <a:pt x="16376" y="13318"/>
                </a:cubicBezTo>
                <a:cubicBezTo>
                  <a:pt x="16154" y="12140"/>
                  <a:pt x="15326" y="11190"/>
                  <a:pt x="14595" y="10486"/>
                </a:cubicBezTo>
                <a:cubicBezTo>
                  <a:pt x="14195" y="9082"/>
                  <a:pt x="12647" y="8781"/>
                  <a:pt x="12179" y="7526"/>
                </a:cubicBezTo>
                <a:cubicBezTo>
                  <a:pt x="10857" y="6103"/>
                  <a:pt x="9573" y="4645"/>
                  <a:pt x="8086" y="3590"/>
                </a:cubicBezTo>
                <a:cubicBezTo>
                  <a:pt x="7358" y="1693"/>
                  <a:pt x="6120" y="-197"/>
                  <a:pt x="4093" y="1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9" name="Captura de pantalla 2013-12-16 a la(s) 7.44.35 PM.png"/>
          <p:cNvPicPr>
            <a:picLocks noChangeAspect="1"/>
          </p:cNvPicPr>
          <p:nvPr/>
        </p:nvPicPr>
        <p:blipFill>
          <a:blip r:embed="rId21">
            <a:extLst/>
          </a:blip>
          <a:srcRect l="5186" t="3142" r="3589" b="3704"/>
          <a:stretch>
            <a:fillRect/>
          </a:stretch>
        </p:blipFill>
        <p:spPr>
          <a:xfrm>
            <a:off x="899487" y="4421760"/>
            <a:ext cx="1643023" cy="1291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45" h="20593" fill="norm" stroke="1" extrusionOk="0">
                <a:moveTo>
                  <a:pt x="3733" y="2"/>
                </a:moveTo>
                <a:cubicBezTo>
                  <a:pt x="3521" y="-5"/>
                  <a:pt x="3306" y="13"/>
                  <a:pt x="3091" y="46"/>
                </a:cubicBezTo>
                <a:cubicBezTo>
                  <a:pt x="2625" y="154"/>
                  <a:pt x="2278" y="627"/>
                  <a:pt x="1827" y="780"/>
                </a:cubicBezTo>
                <a:cubicBezTo>
                  <a:pt x="1872" y="1793"/>
                  <a:pt x="-758" y="1428"/>
                  <a:pt x="217" y="2546"/>
                </a:cubicBezTo>
                <a:cubicBezTo>
                  <a:pt x="2085" y="2310"/>
                  <a:pt x="2196" y="4807"/>
                  <a:pt x="2977" y="6230"/>
                </a:cubicBezTo>
                <a:cubicBezTo>
                  <a:pt x="3574" y="9959"/>
                  <a:pt x="5536" y="13023"/>
                  <a:pt x="8375" y="14192"/>
                </a:cubicBezTo>
                <a:cubicBezTo>
                  <a:pt x="8259" y="15174"/>
                  <a:pt x="8137" y="16150"/>
                  <a:pt x="8034" y="17135"/>
                </a:cubicBezTo>
                <a:cubicBezTo>
                  <a:pt x="6843" y="17207"/>
                  <a:pt x="7672" y="19192"/>
                  <a:pt x="7689" y="19939"/>
                </a:cubicBezTo>
                <a:cubicBezTo>
                  <a:pt x="8148" y="19535"/>
                  <a:pt x="8418" y="21595"/>
                  <a:pt x="8607" y="19939"/>
                </a:cubicBezTo>
                <a:cubicBezTo>
                  <a:pt x="8541" y="21336"/>
                  <a:pt x="9869" y="18998"/>
                  <a:pt x="9180" y="18907"/>
                </a:cubicBezTo>
                <a:cubicBezTo>
                  <a:pt x="7905" y="17685"/>
                  <a:pt x="9563" y="15705"/>
                  <a:pt x="10444" y="15224"/>
                </a:cubicBezTo>
                <a:cubicBezTo>
                  <a:pt x="10348" y="13454"/>
                  <a:pt x="12856" y="14828"/>
                  <a:pt x="12746" y="13306"/>
                </a:cubicBezTo>
                <a:lnTo>
                  <a:pt x="16420" y="13306"/>
                </a:lnTo>
                <a:cubicBezTo>
                  <a:pt x="17450" y="14266"/>
                  <a:pt x="18651" y="14864"/>
                  <a:pt x="19754" y="15667"/>
                </a:cubicBezTo>
                <a:cubicBezTo>
                  <a:pt x="20842" y="16850"/>
                  <a:pt x="19972" y="14547"/>
                  <a:pt x="20445" y="14635"/>
                </a:cubicBezTo>
                <a:cubicBezTo>
                  <a:pt x="18863" y="13073"/>
                  <a:pt x="16848" y="12425"/>
                  <a:pt x="15274" y="11097"/>
                </a:cubicBezTo>
                <a:cubicBezTo>
                  <a:pt x="14015" y="9699"/>
                  <a:pt x="12793" y="7994"/>
                  <a:pt x="11363" y="6825"/>
                </a:cubicBezTo>
                <a:cubicBezTo>
                  <a:pt x="10242" y="5141"/>
                  <a:pt x="8547" y="4234"/>
                  <a:pt x="7111" y="2844"/>
                </a:cubicBezTo>
                <a:cubicBezTo>
                  <a:pt x="6565" y="1076"/>
                  <a:pt x="5215" y="50"/>
                  <a:pt x="3733" y="2"/>
                </a:cubicBezTo>
                <a:close/>
                <a:moveTo>
                  <a:pt x="9348" y="14559"/>
                </a:moveTo>
                <a:cubicBezTo>
                  <a:pt x="9427" y="14573"/>
                  <a:pt x="9526" y="14639"/>
                  <a:pt x="9644" y="14781"/>
                </a:cubicBezTo>
                <a:lnTo>
                  <a:pt x="9758" y="15072"/>
                </a:lnTo>
                <a:cubicBezTo>
                  <a:pt x="9163" y="16986"/>
                  <a:pt x="8798" y="14464"/>
                  <a:pt x="9348" y="1455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0" name="Captura de pantalla 2013-12-16 a la(s) 7.45.08 PM.png"/>
          <p:cNvPicPr>
            <a:picLocks noChangeAspect="1"/>
          </p:cNvPicPr>
          <p:nvPr/>
        </p:nvPicPr>
        <p:blipFill>
          <a:blip r:embed="rId22">
            <a:extLst/>
          </a:blip>
          <a:srcRect l="4824" t="2384" r="4886" b="4842"/>
          <a:stretch>
            <a:fillRect/>
          </a:stretch>
        </p:blipFill>
        <p:spPr>
          <a:xfrm>
            <a:off x="856858" y="4893101"/>
            <a:ext cx="1151686" cy="1217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5" h="21399" fill="norm" stroke="1" extrusionOk="0">
                <a:moveTo>
                  <a:pt x="4927" y="8"/>
                </a:moveTo>
                <a:cubicBezTo>
                  <a:pt x="4564" y="-14"/>
                  <a:pt x="4172" y="9"/>
                  <a:pt x="3744" y="85"/>
                </a:cubicBezTo>
                <a:cubicBezTo>
                  <a:pt x="1801" y="-201"/>
                  <a:pt x="2229" y="2191"/>
                  <a:pt x="679" y="2156"/>
                </a:cubicBezTo>
                <a:cubicBezTo>
                  <a:pt x="-1047" y="3262"/>
                  <a:pt x="942" y="3297"/>
                  <a:pt x="1967" y="3746"/>
                </a:cubicBezTo>
                <a:cubicBezTo>
                  <a:pt x="2117" y="4314"/>
                  <a:pt x="2047" y="5001"/>
                  <a:pt x="2612" y="5337"/>
                </a:cubicBezTo>
                <a:cubicBezTo>
                  <a:pt x="2310" y="9947"/>
                  <a:pt x="4828" y="14440"/>
                  <a:pt x="9394" y="15833"/>
                </a:cubicBezTo>
                <a:cubicBezTo>
                  <a:pt x="8907" y="16651"/>
                  <a:pt x="7721" y="15997"/>
                  <a:pt x="7291" y="16789"/>
                </a:cubicBezTo>
                <a:cubicBezTo>
                  <a:pt x="5650" y="16538"/>
                  <a:pt x="5464" y="19373"/>
                  <a:pt x="6647" y="19655"/>
                </a:cubicBezTo>
                <a:cubicBezTo>
                  <a:pt x="7156" y="18058"/>
                  <a:pt x="8544" y="20691"/>
                  <a:pt x="8750" y="21085"/>
                </a:cubicBezTo>
                <a:cubicBezTo>
                  <a:pt x="9937" y="21071"/>
                  <a:pt x="9643" y="21053"/>
                  <a:pt x="11327" y="21399"/>
                </a:cubicBezTo>
                <a:cubicBezTo>
                  <a:pt x="10539" y="20459"/>
                  <a:pt x="12076" y="20373"/>
                  <a:pt x="11978" y="19816"/>
                </a:cubicBezTo>
                <a:cubicBezTo>
                  <a:pt x="11372" y="19712"/>
                  <a:pt x="9282" y="18268"/>
                  <a:pt x="10846" y="17905"/>
                </a:cubicBezTo>
                <a:cubicBezTo>
                  <a:pt x="11939" y="16108"/>
                  <a:pt x="13174" y="16114"/>
                  <a:pt x="15200" y="16628"/>
                </a:cubicBezTo>
                <a:cubicBezTo>
                  <a:pt x="17329" y="17050"/>
                  <a:pt x="17616" y="18925"/>
                  <a:pt x="19073" y="20130"/>
                </a:cubicBezTo>
                <a:cubicBezTo>
                  <a:pt x="20180" y="20526"/>
                  <a:pt x="20553" y="20438"/>
                  <a:pt x="20545" y="20144"/>
                </a:cubicBezTo>
                <a:cubicBezTo>
                  <a:pt x="20532" y="19653"/>
                  <a:pt x="19472" y="18584"/>
                  <a:pt x="19073" y="18219"/>
                </a:cubicBezTo>
                <a:cubicBezTo>
                  <a:pt x="19076" y="17509"/>
                  <a:pt x="16719" y="15942"/>
                  <a:pt x="17784" y="15673"/>
                </a:cubicBezTo>
                <a:cubicBezTo>
                  <a:pt x="16735" y="13847"/>
                  <a:pt x="15651" y="11893"/>
                  <a:pt x="14556" y="10268"/>
                </a:cubicBezTo>
                <a:cubicBezTo>
                  <a:pt x="12645" y="8554"/>
                  <a:pt x="11849" y="6314"/>
                  <a:pt x="9550" y="4702"/>
                </a:cubicBezTo>
                <a:cubicBezTo>
                  <a:pt x="8526" y="2528"/>
                  <a:pt x="7469" y="160"/>
                  <a:pt x="4927" y="8"/>
                </a:cubicBezTo>
                <a:close/>
                <a:moveTo>
                  <a:pt x="10683" y="16154"/>
                </a:moveTo>
                <a:lnTo>
                  <a:pt x="11171" y="16154"/>
                </a:lnTo>
                <a:cubicBezTo>
                  <a:pt x="11267" y="17097"/>
                  <a:pt x="9824" y="17686"/>
                  <a:pt x="9069" y="18219"/>
                </a:cubicBezTo>
                <a:cubicBezTo>
                  <a:pt x="6816" y="17118"/>
                  <a:pt x="9608" y="16045"/>
                  <a:pt x="10683" y="1615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1" name="Captura de pantalla 2013-12-16 a la(s) 7.44.21 PM.png"/>
          <p:cNvPicPr>
            <a:picLocks noChangeAspect="1"/>
          </p:cNvPicPr>
          <p:nvPr/>
        </p:nvPicPr>
        <p:blipFill>
          <a:blip r:embed="rId23">
            <a:extLst/>
          </a:blip>
          <a:srcRect l="4000" t="2013" r="3105" b="2387"/>
          <a:stretch>
            <a:fillRect/>
          </a:stretch>
        </p:blipFill>
        <p:spPr>
          <a:xfrm>
            <a:off x="1426754" y="5223963"/>
            <a:ext cx="1580108" cy="1205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6" h="20581" fill="norm" stroke="1" extrusionOk="0">
                <a:moveTo>
                  <a:pt x="3919" y="5"/>
                </a:moveTo>
                <a:cubicBezTo>
                  <a:pt x="3723" y="-6"/>
                  <a:pt x="3515" y="2"/>
                  <a:pt x="3299" y="32"/>
                </a:cubicBezTo>
                <a:cubicBezTo>
                  <a:pt x="1825" y="724"/>
                  <a:pt x="705" y="2604"/>
                  <a:pt x="0" y="4194"/>
                </a:cubicBezTo>
                <a:cubicBezTo>
                  <a:pt x="2202" y="3019"/>
                  <a:pt x="1253" y="4735"/>
                  <a:pt x="2385" y="5583"/>
                </a:cubicBezTo>
                <a:cubicBezTo>
                  <a:pt x="3070" y="9986"/>
                  <a:pt x="5625" y="14397"/>
                  <a:pt x="9351" y="15079"/>
                </a:cubicBezTo>
                <a:cubicBezTo>
                  <a:pt x="9561" y="16887"/>
                  <a:pt x="7563" y="16683"/>
                  <a:pt x="7148" y="17620"/>
                </a:cubicBezTo>
                <a:cubicBezTo>
                  <a:pt x="5456" y="18186"/>
                  <a:pt x="6907" y="19116"/>
                  <a:pt x="6785" y="20169"/>
                </a:cubicBezTo>
                <a:cubicBezTo>
                  <a:pt x="9310" y="21594"/>
                  <a:pt x="6305" y="18816"/>
                  <a:pt x="8982" y="19478"/>
                </a:cubicBezTo>
                <a:cubicBezTo>
                  <a:pt x="8590" y="16636"/>
                  <a:pt x="11494" y="17389"/>
                  <a:pt x="11185" y="15079"/>
                </a:cubicBezTo>
                <a:cubicBezTo>
                  <a:pt x="13159" y="14332"/>
                  <a:pt x="15123" y="13628"/>
                  <a:pt x="17232" y="14381"/>
                </a:cubicBezTo>
                <a:cubicBezTo>
                  <a:pt x="18193" y="14643"/>
                  <a:pt x="21600" y="18545"/>
                  <a:pt x="21263" y="15079"/>
                </a:cubicBezTo>
                <a:cubicBezTo>
                  <a:pt x="18970" y="13516"/>
                  <a:pt x="16215" y="12182"/>
                  <a:pt x="14484" y="10449"/>
                </a:cubicBezTo>
                <a:cubicBezTo>
                  <a:pt x="13349" y="8333"/>
                  <a:pt x="11666" y="7349"/>
                  <a:pt x="10447" y="5583"/>
                </a:cubicBezTo>
                <a:cubicBezTo>
                  <a:pt x="7743" y="4632"/>
                  <a:pt x="6866" y="168"/>
                  <a:pt x="3919" y="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2" name="Captura de pantalla 2013-12-16 a la(s) 7.46.50 PM.png"/>
          <p:cNvPicPr>
            <a:picLocks noChangeAspect="1"/>
          </p:cNvPicPr>
          <p:nvPr/>
        </p:nvPicPr>
        <p:blipFill>
          <a:blip r:embed="rId24">
            <a:extLst/>
          </a:blip>
          <a:srcRect l="5098" t="2783" r="5217" b="5172"/>
          <a:stretch>
            <a:fillRect/>
          </a:stretch>
        </p:blipFill>
        <p:spPr>
          <a:xfrm>
            <a:off x="2591827" y="2652103"/>
            <a:ext cx="1270081" cy="1561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0735" fill="norm" stroke="1" extrusionOk="0">
                <a:moveTo>
                  <a:pt x="4551" y="0"/>
                </a:moveTo>
                <a:cubicBezTo>
                  <a:pt x="4372" y="1"/>
                  <a:pt x="4184" y="10"/>
                  <a:pt x="3992" y="26"/>
                </a:cubicBezTo>
                <a:cubicBezTo>
                  <a:pt x="3783" y="135"/>
                  <a:pt x="2671" y="462"/>
                  <a:pt x="2323" y="516"/>
                </a:cubicBezTo>
                <a:cubicBezTo>
                  <a:pt x="2339" y="1156"/>
                  <a:pt x="-65" y="1962"/>
                  <a:pt x="2" y="2376"/>
                </a:cubicBezTo>
                <a:cubicBezTo>
                  <a:pt x="24" y="2514"/>
                  <a:pt x="319" y="2609"/>
                  <a:pt x="1072" y="2640"/>
                </a:cubicBezTo>
                <a:cubicBezTo>
                  <a:pt x="3357" y="4250"/>
                  <a:pt x="506" y="5852"/>
                  <a:pt x="1280" y="7861"/>
                </a:cubicBezTo>
                <a:cubicBezTo>
                  <a:pt x="2337" y="10729"/>
                  <a:pt x="4734" y="13186"/>
                  <a:pt x="8171" y="14395"/>
                </a:cubicBezTo>
                <a:cubicBezTo>
                  <a:pt x="7976" y="15478"/>
                  <a:pt x="4193" y="15866"/>
                  <a:pt x="2949" y="15206"/>
                </a:cubicBezTo>
                <a:cubicBezTo>
                  <a:pt x="3632" y="16182"/>
                  <a:pt x="4404" y="16875"/>
                  <a:pt x="5042" y="17820"/>
                </a:cubicBezTo>
                <a:cubicBezTo>
                  <a:pt x="7140" y="18175"/>
                  <a:pt x="8126" y="20107"/>
                  <a:pt x="10264" y="20106"/>
                </a:cubicBezTo>
                <a:cubicBezTo>
                  <a:pt x="11729" y="21591"/>
                  <a:pt x="13358" y="19884"/>
                  <a:pt x="15270" y="20596"/>
                </a:cubicBezTo>
                <a:cubicBezTo>
                  <a:pt x="14346" y="19558"/>
                  <a:pt x="12279" y="19249"/>
                  <a:pt x="10889" y="18636"/>
                </a:cubicBezTo>
                <a:cubicBezTo>
                  <a:pt x="10125" y="17137"/>
                  <a:pt x="12682" y="16591"/>
                  <a:pt x="12558" y="15206"/>
                </a:cubicBezTo>
                <a:cubicBezTo>
                  <a:pt x="15089" y="14931"/>
                  <a:pt x="16016" y="16745"/>
                  <a:pt x="17572" y="17820"/>
                </a:cubicBezTo>
                <a:cubicBezTo>
                  <a:pt x="19813" y="16987"/>
                  <a:pt x="20116" y="21183"/>
                  <a:pt x="21535" y="19126"/>
                </a:cubicBezTo>
                <a:cubicBezTo>
                  <a:pt x="19399" y="18528"/>
                  <a:pt x="20472" y="17211"/>
                  <a:pt x="19240" y="16186"/>
                </a:cubicBezTo>
                <a:cubicBezTo>
                  <a:pt x="16540" y="14654"/>
                  <a:pt x="17494" y="11431"/>
                  <a:pt x="14853" y="9658"/>
                </a:cubicBezTo>
                <a:cubicBezTo>
                  <a:pt x="13245" y="7380"/>
                  <a:pt x="11738" y="5308"/>
                  <a:pt x="9214" y="3620"/>
                </a:cubicBezTo>
                <a:cubicBezTo>
                  <a:pt x="8503" y="1737"/>
                  <a:pt x="7235" y="-9"/>
                  <a:pt x="4551" y="0"/>
                </a:cubicBezTo>
                <a:close/>
                <a:moveTo>
                  <a:pt x="9840" y="15043"/>
                </a:moveTo>
                <a:cubicBezTo>
                  <a:pt x="13982" y="14827"/>
                  <a:pt x="9799" y="19524"/>
                  <a:pt x="7545" y="17166"/>
                </a:cubicBezTo>
                <a:cubicBezTo>
                  <a:pt x="3431" y="16147"/>
                  <a:pt x="8431" y="14964"/>
                  <a:pt x="9840" y="1504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3" name="Captura de pantalla 2013-12-16 a la(s) 7.48.39 PM.png"/>
          <p:cNvPicPr>
            <a:picLocks noChangeAspect="1"/>
          </p:cNvPicPr>
          <p:nvPr/>
        </p:nvPicPr>
        <p:blipFill>
          <a:blip r:embed="rId25">
            <a:extLst/>
          </a:blip>
          <a:srcRect l="5761" t="1300" r="5616" b="2719"/>
          <a:stretch>
            <a:fillRect/>
          </a:stretch>
        </p:blipFill>
        <p:spPr>
          <a:xfrm>
            <a:off x="6952339" y="2549207"/>
            <a:ext cx="1222842" cy="2736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0" h="21596" fill="norm" stroke="1" extrusionOk="0">
                <a:moveTo>
                  <a:pt x="6301" y="2"/>
                </a:moveTo>
                <a:cubicBezTo>
                  <a:pt x="5939" y="-4"/>
                  <a:pt x="5571" y="1"/>
                  <a:pt x="5206" y="21"/>
                </a:cubicBezTo>
                <a:lnTo>
                  <a:pt x="3863" y="177"/>
                </a:lnTo>
                <a:cubicBezTo>
                  <a:pt x="2390" y="613"/>
                  <a:pt x="1551" y="987"/>
                  <a:pt x="167" y="1515"/>
                </a:cubicBezTo>
                <a:cubicBezTo>
                  <a:pt x="-535" y="2263"/>
                  <a:pt x="1173" y="1904"/>
                  <a:pt x="1511" y="2304"/>
                </a:cubicBezTo>
                <a:cubicBezTo>
                  <a:pt x="2830" y="1867"/>
                  <a:pt x="874" y="2616"/>
                  <a:pt x="1847" y="2539"/>
                </a:cubicBezTo>
                <a:cubicBezTo>
                  <a:pt x="1847" y="2166"/>
                  <a:pt x="2363" y="2530"/>
                  <a:pt x="2096" y="2608"/>
                </a:cubicBezTo>
                <a:cubicBezTo>
                  <a:pt x="2802" y="2607"/>
                  <a:pt x="1649" y="3019"/>
                  <a:pt x="2519" y="3012"/>
                </a:cubicBezTo>
                <a:cubicBezTo>
                  <a:pt x="2513" y="4044"/>
                  <a:pt x="1634" y="5505"/>
                  <a:pt x="3023" y="6316"/>
                </a:cubicBezTo>
                <a:cubicBezTo>
                  <a:pt x="3200" y="7494"/>
                  <a:pt x="5140" y="8344"/>
                  <a:pt x="6214" y="9226"/>
                </a:cubicBezTo>
                <a:cubicBezTo>
                  <a:pt x="7228" y="9538"/>
                  <a:pt x="8668" y="10642"/>
                  <a:pt x="6214" y="10642"/>
                </a:cubicBezTo>
                <a:cubicBezTo>
                  <a:pt x="4211" y="10909"/>
                  <a:pt x="5288" y="11695"/>
                  <a:pt x="5038" y="12452"/>
                </a:cubicBezTo>
                <a:cubicBezTo>
                  <a:pt x="7783" y="12452"/>
                  <a:pt x="10530" y="12452"/>
                  <a:pt x="13275" y="12452"/>
                </a:cubicBezTo>
                <a:cubicBezTo>
                  <a:pt x="14193" y="14032"/>
                  <a:pt x="15170" y="15606"/>
                  <a:pt x="15290" y="17251"/>
                </a:cubicBezTo>
                <a:cubicBezTo>
                  <a:pt x="16256" y="18613"/>
                  <a:pt x="15421" y="20251"/>
                  <a:pt x="16802" y="21498"/>
                </a:cubicBezTo>
                <a:cubicBezTo>
                  <a:pt x="17612" y="21433"/>
                  <a:pt x="18789" y="21596"/>
                  <a:pt x="19637" y="21595"/>
                </a:cubicBezTo>
                <a:cubicBezTo>
                  <a:pt x="20273" y="21595"/>
                  <a:pt x="20727" y="21503"/>
                  <a:pt x="20699" y="21154"/>
                </a:cubicBezTo>
                <a:cubicBezTo>
                  <a:pt x="20689" y="21037"/>
                  <a:pt x="20624" y="20892"/>
                  <a:pt x="20497" y="20712"/>
                </a:cubicBezTo>
                <a:cubicBezTo>
                  <a:pt x="19549" y="17506"/>
                  <a:pt x="18120" y="14290"/>
                  <a:pt x="19153" y="11037"/>
                </a:cubicBezTo>
                <a:cubicBezTo>
                  <a:pt x="19491" y="11377"/>
                  <a:pt x="18509" y="12615"/>
                  <a:pt x="19489" y="12609"/>
                </a:cubicBezTo>
                <a:cubicBezTo>
                  <a:pt x="21065" y="11292"/>
                  <a:pt x="19263" y="9718"/>
                  <a:pt x="19657" y="8283"/>
                </a:cubicBezTo>
                <a:cubicBezTo>
                  <a:pt x="19104" y="6943"/>
                  <a:pt x="17477" y="5727"/>
                  <a:pt x="15626" y="4741"/>
                </a:cubicBezTo>
                <a:cubicBezTo>
                  <a:pt x="13705" y="3967"/>
                  <a:pt x="12138" y="3107"/>
                  <a:pt x="12099" y="1831"/>
                </a:cubicBezTo>
                <a:cubicBezTo>
                  <a:pt x="11231" y="708"/>
                  <a:pt x="8840" y="44"/>
                  <a:pt x="6301" y="2"/>
                </a:cubicBezTo>
                <a:close/>
                <a:moveTo>
                  <a:pt x="9062" y="10307"/>
                </a:moveTo>
                <a:cubicBezTo>
                  <a:pt x="9149" y="10314"/>
                  <a:pt x="9262" y="10345"/>
                  <a:pt x="9412" y="10407"/>
                </a:cubicBezTo>
                <a:cubicBezTo>
                  <a:pt x="11390" y="10674"/>
                  <a:pt x="7131" y="11381"/>
                  <a:pt x="7390" y="10642"/>
                </a:cubicBezTo>
                <a:cubicBezTo>
                  <a:pt x="9145" y="11361"/>
                  <a:pt x="8459" y="10259"/>
                  <a:pt x="9062" y="1030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4" name="Captura de pantalla 2013-12-16 a la(s) 7.45.51 PM.png"/>
          <p:cNvPicPr>
            <a:picLocks noChangeAspect="1"/>
          </p:cNvPicPr>
          <p:nvPr/>
        </p:nvPicPr>
        <p:blipFill>
          <a:blip r:embed="rId26">
            <a:extLst/>
          </a:blip>
          <a:srcRect l="6691" t="3311" r="6357" b="4379"/>
          <a:stretch>
            <a:fillRect/>
          </a:stretch>
        </p:blipFill>
        <p:spPr>
          <a:xfrm>
            <a:off x="2292013" y="3239811"/>
            <a:ext cx="1024597" cy="1184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36" h="20169" fill="norm" stroke="1" extrusionOk="0">
                <a:moveTo>
                  <a:pt x="5333" y="2"/>
                </a:moveTo>
                <a:cubicBezTo>
                  <a:pt x="4896" y="534"/>
                  <a:pt x="3158" y="-83"/>
                  <a:pt x="2563" y="732"/>
                </a:cubicBezTo>
                <a:cubicBezTo>
                  <a:pt x="2534" y="1893"/>
                  <a:pt x="161" y="862"/>
                  <a:pt x="452" y="1902"/>
                </a:cubicBezTo>
                <a:cubicBezTo>
                  <a:pt x="-1184" y="3101"/>
                  <a:pt x="2149" y="1954"/>
                  <a:pt x="2079" y="3064"/>
                </a:cubicBezTo>
                <a:cubicBezTo>
                  <a:pt x="2164" y="5230"/>
                  <a:pt x="3092" y="6514"/>
                  <a:pt x="3214" y="8747"/>
                </a:cubicBezTo>
                <a:cubicBezTo>
                  <a:pt x="4432" y="11571"/>
                  <a:pt x="6874" y="13743"/>
                  <a:pt x="10221" y="14573"/>
                </a:cubicBezTo>
                <a:cubicBezTo>
                  <a:pt x="10034" y="15843"/>
                  <a:pt x="7138" y="15082"/>
                  <a:pt x="6309" y="15445"/>
                </a:cubicBezTo>
                <a:cubicBezTo>
                  <a:pt x="5764" y="14419"/>
                  <a:pt x="3362" y="14801"/>
                  <a:pt x="4031" y="16175"/>
                </a:cubicBezTo>
                <a:cubicBezTo>
                  <a:pt x="2747" y="16360"/>
                  <a:pt x="5447" y="17138"/>
                  <a:pt x="5658" y="17195"/>
                </a:cubicBezTo>
                <a:cubicBezTo>
                  <a:pt x="5374" y="19371"/>
                  <a:pt x="7881" y="17421"/>
                  <a:pt x="8912" y="18499"/>
                </a:cubicBezTo>
                <a:cubicBezTo>
                  <a:pt x="8519" y="20258"/>
                  <a:pt x="11083" y="19473"/>
                  <a:pt x="12007" y="19669"/>
                </a:cubicBezTo>
                <a:cubicBezTo>
                  <a:pt x="14244" y="21517"/>
                  <a:pt x="11699" y="17581"/>
                  <a:pt x="13800" y="18499"/>
                </a:cubicBezTo>
                <a:cubicBezTo>
                  <a:pt x="14018" y="17565"/>
                  <a:pt x="10783" y="18266"/>
                  <a:pt x="12174" y="16898"/>
                </a:cubicBezTo>
                <a:cubicBezTo>
                  <a:pt x="13808" y="16303"/>
                  <a:pt x="14521" y="14389"/>
                  <a:pt x="16404" y="14424"/>
                </a:cubicBezTo>
                <a:cubicBezTo>
                  <a:pt x="17049" y="15936"/>
                  <a:pt x="15359" y="19515"/>
                  <a:pt x="18522" y="18797"/>
                </a:cubicBezTo>
                <a:cubicBezTo>
                  <a:pt x="18823" y="17153"/>
                  <a:pt x="18294" y="14967"/>
                  <a:pt x="18522" y="13113"/>
                </a:cubicBezTo>
                <a:cubicBezTo>
                  <a:pt x="20416" y="13934"/>
                  <a:pt x="19162" y="12262"/>
                  <a:pt x="18689" y="12099"/>
                </a:cubicBezTo>
                <a:cubicBezTo>
                  <a:pt x="18926" y="10113"/>
                  <a:pt x="17610" y="8257"/>
                  <a:pt x="16245" y="6997"/>
                </a:cubicBezTo>
                <a:cubicBezTo>
                  <a:pt x="15348" y="4570"/>
                  <a:pt x="11735" y="4746"/>
                  <a:pt x="10872" y="2483"/>
                </a:cubicBezTo>
                <a:cubicBezTo>
                  <a:pt x="9701" y="1302"/>
                  <a:pt x="7623" y="-63"/>
                  <a:pt x="5333" y="2"/>
                </a:cubicBezTo>
                <a:close/>
                <a:moveTo>
                  <a:pt x="13407" y="14803"/>
                </a:moveTo>
                <a:cubicBezTo>
                  <a:pt x="13939" y="14800"/>
                  <a:pt x="14141" y="14941"/>
                  <a:pt x="13150" y="15593"/>
                </a:cubicBezTo>
                <a:cubicBezTo>
                  <a:pt x="11990" y="16169"/>
                  <a:pt x="9727" y="18185"/>
                  <a:pt x="8753" y="16026"/>
                </a:cubicBezTo>
                <a:cubicBezTo>
                  <a:pt x="9692" y="15812"/>
                  <a:pt x="10722" y="15026"/>
                  <a:pt x="11682" y="14864"/>
                </a:cubicBezTo>
                <a:cubicBezTo>
                  <a:pt x="12009" y="14949"/>
                  <a:pt x="12875" y="14805"/>
                  <a:pt x="13407" y="1480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5" name="Captura de pantalla 2013-12-08 a la(s) 10.17.09 PM.png"/>
          <p:cNvPicPr>
            <a:picLocks noChangeAspect="1"/>
          </p:cNvPicPr>
          <p:nvPr/>
        </p:nvPicPr>
        <p:blipFill>
          <a:blip r:embed="rId27">
            <a:extLst/>
          </a:blip>
          <a:srcRect l="1700" t="3576" r="1081" b="3069"/>
          <a:stretch>
            <a:fillRect/>
          </a:stretch>
        </p:blipFill>
        <p:spPr>
          <a:xfrm>
            <a:off x="7838556" y="2661728"/>
            <a:ext cx="3590380" cy="1542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7" h="21036" fill="norm" stroke="1" extrusionOk="0">
                <a:moveTo>
                  <a:pt x="5997" y="0"/>
                </a:moveTo>
                <a:cubicBezTo>
                  <a:pt x="5928" y="1"/>
                  <a:pt x="5858" y="9"/>
                  <a:pt x="5786" y="27"/>
                </a:cubicBezTo>
                <a:cubicBezTo>
                  <a:pt x="5579" y="133"/>
                  <a:pt x="5295" y="384"/>
                  <a:pt x="5263" y="958"/>
                </a:cubicBezTo>
                <a:cubicBezTo>
                  <a:pt x="4722" y="719"/>
                  <a:pt x="4150" y="713"/>
                  <a:pt x="3651" y="1326"/>
                </a:cubicBezTo>
                <a:cubicBezTo>
                  <a:pt x="2860" y="1745"/>
                  <a:pt x="2025" y="2707"/>
                  <a:pt x="1437" y="3924"/>
                </a:cubicBezTo>
                <a:cubicBezTo>
                  <a:pt x="598" y="5111"/>
                  <a:pt x="-254" y="7673"/>
                  <a:pt x="70" y="10138"/>
                </a:cubicBezTo>
                <a:cubicBezTo>
                  <a:pt x="292" y="9060"/>
                  <a:pt x="828" y="8629"/>
                  <a:pt x="1237" y="8098"/>
                </a:cubicBezTo>
                <a:cubicBezTo>
                  <a:pt x="2469" y="7028"/>
                  <a:pt x="3761" y="6527"/>
                  <a:pt x="5061" y="5965"/>
                </a:cubicBezTo>
                <a:cubicBezTo>
                  <a:pt x="5350" y="5080"/>
                  <a:pt x="5541" y="6222"/>
                  <a:pt x="5786" y="6333"/>
                </a:cubicBezTo>
                <a:cubicBezTo>
                  <a:pt x="6141" y="7701"/>
                  <a:pt x="6509" y="9127"/>
                  <a:pt x="7113" y="10046"/>
                </a:cubicBezTo>
                <a:cubicBezTo>
                  <a:pt x="7624" y="11514"/>
                  <a:pt x="8527" y="11442"/>
                  <a:pt x="9287" y="11529"/>
                </a:cubicBezTo>
                <a:cubicBezTo>
                  <a:pt x="9593" y="11814"/>
                  <a:pt x="10269" y="11659"/>
                  <a:pt x="9972" y="12823"/>
                </a:cubicBezTo>
                <a:cubicBezTo>
                  <a:pt x="9683" y="13395"/>
                  <a:pt x="9995" y="14000"/>
                  <a:pt x="10092" y="14496"/>
                </a:cubicBezTo>
                <a:cubicBezTo>
                  <a:pt x="10480" y="14564"/>
                  <a:pt x="10103" y="16178"/>
                  <a:pt x="10374" y="16720"/>
                </a:cubicBezTo>
                <a:cubicBezTo>
                  <a:pt x="10475" y="16761"/>
                  <a:pt x="10826" y="16572"/>
                  <a:pt x="10454" y="16536"/>
                </a:cubicBezTo>
                <a:cubicBezTo>
                  <a:pt x="10587" y="16263"/>
                  <a:pt x="10099" y="15020"/>
                  <a:pt x="10494" y="15605"/>
                </a:cubicBezTo>
                <a:cubicBezTo>
                  <a:pt x="10707" y="15079"/>
                  <a:pt x="9975" y="13752"/>
                  <a:pt x="10414" y="13754"/>
                </a:cubicBezTo>
                <a:cubicBezTo>
                  <a:pt x="10359" y="14380"/>
                  <a:pt x="10587" y="13960"/>
                  <a:pt x="10576" y="13662"/>
                </a:cubicBezTo>
                <a:cubicBezTo>
                  <a:pt x="10537" y="14344"/>
                  <a:pt x="11040" y="13618"/>
                  <a:pt x="10899" y="14496"/>
                </a:cubicBezTo>
                <a:cubicBezTo>
                  <a:pt x="10617" y="13933"/>
                  <a:pt x="11229" y="15965"/>
                  <a:pt x="10979" y="15979"/>
                </a:cubicBezTo>
                <a:cubicBezTo>
                  <a:pt x="10898" y="16010"/>
                  <a:pt x="10736" y="16321"/>
                  <a:pt x="10736" y="16444"/>
                </a:cubicBezTo>
                <a:cubicBezTo>
                  <a:pt x="11360" y="16809"/>
                  <a:pt x="10756" y="16399"/>
                  <a:pt x="10856" y="16904"/>
                </a:cubicBezTo>
                <a:cubicBezTo>
                  <a:pt x="10291" y="17363"/>
                  <a:pt x="11377" y="17136"/>
                  <a:pt x="11461" y="17186"/>
                </a:cubicBezTo>
                <a:cubicBezTo>
                  <a:pt x="11167" y="16801"/>
                  <a:pt x="11821" y="16987"/>
                  <a:pt x="11743" y="17462"/>
                </a:cubicBezTo>
                <a:cubicBezTo>
                  <a:pt x="12016" y="17991"/>
                  <a:pt x="11538" y="16214"/>
                  <a:pt x="11743" y="16536"/>
                </a:cubicBezTo>
                <a:cubicBezTo>
                  <a:pt x="12363" y="16206"/>
                  <a:pt x="13030" y="16442"/>
                  <a:pt x="13675" y="16255"/>
                </a:cubicBezTo>
                <a:cubicBezTo>
                  <a:pt x="13897" y="15104"/>
                  <a:pt x="13673" y="14041"/>
                  <a:pt x="13393" y="13105"/>
                </a:cubicBezTo>
                <a:cubicBezTo>
                  <a:pt x="13612" y="13322"/>
                  <a:pt x="13714" y="13852"/>
                  <a:pt x="13955" y="13938"/>
                </a:cubicBezTo>
                <a:cubicBezTo>
                  <a:pt x="13721" y="13560"/>
                  <a:pt x="14063" y="13386"/>
                  <a:pt x="14038" y="13754"/>
                </a:cubicBezTo>
                <a:cubicBezTo>
                  <a:pt x="14363" y="14411"/>
                  <a:pt x="14275" y="13185"/>
                  <a:pt x="14640" y="13846"/>
                </a:cubicBezTo>
                <a:cubicBezTo>
                  <a:pt x="15071" y="14219"/>
                  <a:pt x="14530" y="13393"/>
                  <a:pt x="14802" y="13570"/>
                </a:cubicBezTo>
                <a:cubicBezTo>
                  <a:pt x="15601" y="14238"/>
                  <a:pt x="14560" y="12671"/>
                  <a:pt x="15405" y="13289"/>
                </a:cubicBezTo>
                <a:cubicBezTo>
                  <a:pt x="15636" y="14221"/>
                  <a:pt x="16182" y="13894"/>
                  <a:pt x="16572" y="14122"/>
                </a:cubicBezTo>
                <a:cubicBezTo>
                  <a:pt x="16493" y="13653"/>
                  <a:pt x="16954" y="13764"/>
                  <a:pt x="16894" y="14214"/>
                </a:cubicBezTo>
                <a:cubicBezTo>
                  <a:pt x="17716" y="16139"/>
                  <a:pt x="18596" y="17805"/>
                  <a:pt x="19391" y="19779"/>
                </a:cubicBezTo>
                <a:cubicBezTo>
                  <a:pt x="19732" y="20209"/>
                  <a:pt x="20202" y="21579"/>
                  <a:pt x="20638" y="20802"/>
                </a:cubicBezTo>
                <a:cubicBezTo>
                  <a:pt x="20637" y="19925"/>
                  <a:pt x="21346" y="21201"/>
                  <a:pt x="21283" y="20152"/>
                </a:cubicBezTo>
                <a:cubicBezTo>
                  <a:pt x="20859" y="18834"/>
                  <a:pt x="20279" y="17551"/>
                  <a:pt x="19713" y="16628"/>
                </a:cubicBezTo>
                <a:cubicBezTo>
                  <a:pt x="19251" y="15494"/>
                  <a:pt x="18687" y="14692"/>
                  <a:pt x="18224" y="13570"/>
                </a:cubicBezTo>
                <a:cubicBezTo>
                  <a:pt x="18141" y="13266"/>
                  <a:pt x="17460" y="12785"/>
                  <a:pt x="17739" y="12363"/>
                </a:cubicBezTo>
                <a:cubicBezTo>
                  <a:pt x="16893" y="11939"/>
                  <a:pt x="17962" y="12298"/>
                  <a:pt x="17499" y="11529"/>
                </a:cubicBezTo>
                <a:cubicBezTo>
                  <a:pt x="17035" y="11115"/>
                  <a:pt x="17458" y="11401"/>
                  <a:pt x="17217" y="10782"/>
                </a:cubicBezTo>
                <a:cubicBezTo>
                  <a:pt x="16846" y="10969"/>
                  <a:pt x="16938" y="9637"/>
                  <a:pt x="16532" y="9673"/>
                </a:cubicBezTo>
                <a:cubicBezTo>
                  <a:pt x="16522" y="8328"/>
                  <a:pt x="15955" y="7513"/>
                  <a:pt x="15527" y="6891"/>
                </a:cubicBezTo>
                <a:cubicBezTo>
                  <a:pt x="14696" y="5396"/>
                  <a:pt x="13676" y="4408"/>
                  <a:pt x="12628" y="3735"/>
                </a:cubicBezTo>
                <a:cubicBezTo>
                  <a:pt x="11411" y="1965"/>
                  <a:pt x="9952" y="3386"/>
                  <a:pt x="8644" y="2717"/>
                </a:cubicBezTo>
                <a:cubicBezTo>
                  <a:pt x="7776" y="1737"/>
                  <a:pt x="7036" y="-21"/>
                  <a:pt x="5997" y="0"/>
                </a:cubicBezTo>
                <a:close/>
                <a:moveTo>
                  <a:pt x="11339" y="13072"/>
                </a:moveTo>
                <a:cubicBezTo>
                  <a:pt x="11364" y="13082"/>
                  <a:pt x="11403" y="13121"/>
                  <a:pt x="11461" y="13197"/>
                </a:cubicBezTo>
                <a:lnTo>
                  <a:pt x="11983" y="13473"/>
                </a:lnTo>
                <a:cubicBezTo>
                  <a:pt x="12160" y="14203"/>
                  <a:pt x="12543" y="14620"/>
                  <a:pt x="12628" y="15421"/>
                </a:cubicBezTo>
                <a:cubicBezTo>
                  <a:pt x="12201" y="15745"/>
                  <a:pt x="11703" y="15607"/>
                  <a:pt x="11259" y="15795"/>
                </a:cubicBezTo>
                <a:cubicBezTo>
                  <a:pt x="11177" y="15290"/>
                  <a:pt x="11222" y="14734"/>
                  <a:pt x="11179" y="14214"/>
                </a:cubicBezTo>
                <a:cubicBezTo>
                  <a:pt x="11658" y="14362"/>
                  <a:pt x="11160" y="13007"/>
                  <a:pt x="11339" y="13072"/>
                </a:cubicBezTo>
                <a:close/>
                <a:moveTo>
                  <a:pt x="10656" y="15703"/>
                </a:moveTo>
                <a:cubicBezTo>
                  <a:pt x="10256" y="16819"/>
                  <a:pt x="11026" y="15936"/>
                  <a:pt x="10656" y="15703"/>
                </a:cubicBezTo>
                <a:close/>
                <a:moveTo>
                  <a:pt x="11621" y="17213"/>
                </a:moveTo>
                <a:cubicBezTo>
                  <a:pt x="11600" y="17215"/>
                  <a:pt x="11574" y="17237"/>
                  <a:pt x="11541" y="17278"/>
                </a:cubicBezTo>
                <a:cubicBezTo>
                  <a:pt x="11457" y="17568"/>
                  <a:pt x="12081" y="17836"/>
                  <a:pt x="11701" y="18020"/>
                </a:cubicBezTo>
                <a:cubicBezTo>
                  <a:pt x="11621" y="17384"/>
                  <a:pt x="11159" y="17592"/>
                  <a:pt x="10899" y="17554"/>
                </a:cubicBezTo>
                <a:cubicBezTo>
                  <a:pt x="10613" y="17752"/>
                  <a:pt x="10432" y="18399"/>
                  <a:pt x="10430" y="19156"/>
                </a:cubicBezTo>
                <a:cubicBezTo>
                  <a:pt x="10432" y="19117"/>
                  <a:pt x="10437" y="19077"/>
                  <a:pt x="10454" y="19037"/>
                </a:cubicBezTo>
                <a:cubicBezTo>
                  <a:pt x="10798" y="18373"/>
                  <a:pt x="10715" y="21074"/>
                  <a:pt x="11099" y="20802"/>
                </a:cubicBezTo>
                <a:cubicBezTo>
                  <a:pt x="11096" y="19653"/>
                  <a:pt x="10481" y="19315"/>
                  <a:pt x="10776" y="18112"/>
                </a:cubicBezTo>
                <a:cubicBezTo>
                  <a:pt x="11176" y="16902"/>
                  <a:pt x="11214" y="19351"/>
                  <a:pt x="11259" y="18020"/>
                </a:cubicBezTo>
                <a:cubicBezTo>
                  <a:pt x="11716" y="17940"/>
                  <a:pt x="11546" y="18657"/>
                  <a:pt x="11743" y="19129"/>
                </a:cubicBezTo>
                <a:cubicBezTo>
                  <a:pt x="11661" y="19637"/>
                  <a:pt x="12011" y="20704"/>
                  <a:pt x="11943" y="19595"/>
                </a:cubicBezTo>
                <a:cubicBezTo>
                  <a:pt x="11618" y="18772"/>
                  <a:pt x="11969" y="18491"/>
                  <a:pt x="11863" y="17554"/>
                </a:cubicBezTo>
                <a:cubicBezTo>
                  <a:pt x="11664" y="17983"/>
                  <a:pt x="11769" y="17197"/>
                  <a:pt x="11621" y="17213"/>
                </a:cubicBezTo>
                <a:close/>
                <a:moveTo>
                  <a:pt x="10430" y="19162"/>
                </a:moveTo>
                <a:cubicBezTo>
                  <a:pt x="10430" y="19333"/>
                  <a:pt x="10435" y="19508"/>
                  <a:pt x="10454" y="19687"/>
                </a:cubicBezTo>
                <a:cubicBezTo>
                  <a:pt x="10746" y="19671"/>
                  <a:pt x="10427" y="19438"/>
                  <a:pt x="10430" y="19162"/>
                </a:cubicBezTo>
                <a:close/>
                <a:moveTo>
                  <a:pt x="11421" y="19411"/>
                </a:moveTo>
                <a:lnTo>
                  <a:pt x="11461" y="19779"/>
                </a:lnTo>
                <a:cubicBezTo>
                  <a:pt x="11864" y="20194"/>
                  <a:pt x="11601" y="19366"/>
                  <a:pt x="11421" y="1941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6" name="droppedImage.png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7833914" y="4315243"/>
            <a:ext cx="3021676" cy="190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droppedImage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6813663" y="5267016"/>
            <a:ext cx="4381208" cy="279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Cyanocorax caeruleus.png"/>
          <p:cNvPicPr>
            <a:picLocks noChangeAspect="1"/>
          </p:cNvPicPr>
          <p:nvPr/>
        </p:nvPicPr>
        <p:blipFill>
          <a:blip r:embed="rId30">
            <a:extLst/>
          </a:blip>
          <a:srcRect l="1183" t="1936" r="1924" b="3900"/>
          <a:stretch>
            <a:fillRect/>
          </a:stretch>
        </p:blipFill>
        <p:spPr>
          <a:xfrm>
            <a:off x="2925558" y="6025897"/>
            <a:ext cx="2975620" cy="2012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1510" fill="norm" stroke="1" extrusionOk="0">
                <a:moveTo>
                  <a:pt x="3097" y="0"/>
                </a:moveTo>
                <a:cubicBezTo>
                  <a:pt x="3025" y="-7"/>
                  <a:pt x="2437" y="772"/>
                  <a:pt x="2632" y="267"/>
                </a:cubicBezTo>
                <a:cubicBezTo>
                  <a:pt x="2205" y="901"/>
                  <a:pt x="2627" y="-55"/>
                  <a:pt x="2266" y="110"/>
                </a:cubicBezTo>
                <a:cubicBezTo>
                  <a:pt x="2181" y="743"/>
                  <a:pt x="2246" y="-41"/>
                  <a:pt x="2054" y="30"/>
                </a:cubicBezTo>
                <a:cubicBezTo>
                  <a:pt x="2023" y="356"/>
                  <a:pt x="2077" y="731"/>
                  <a:pt x="1895" y="975"/>
                </a:cubicBezTo>
                <a:cubicBezTo>
                  <a:pt x="1823" y="-79"/>
                  <a:pt x="1799" y="1738"/>
                  <a:pt x="1739" y="1446"/>
                </a:cubicBezTo>
                <a:cubicBezTo>
                  <a:pt x="1522" y="242"/>
                  <a:pt x="1699" y="2102"/>
                  <a:pt x="1634" y="2078"/>
                </a:cubicBezTo>
                <a:cubicBezTo>
                  <a:pt x="1091" y="2207"/>
                  <a:pt x="532" y="2470"/>
                  <a:pt x="109" y="3024"/>
                </a:cubicBezTo>
                <a:cubicBezTo>
                  <a:pt x="-350" y="3763"/>
                  <a:pt x="777" y="3454"/>
                  <a:pt x="897" y="3812"/>
                </a:cubicBezTo>
                <a:cubicBezTo>
                  <a:pt x="1215" y="4047"/>
                  <a:pt x="2142" y="3390"/>
                  <a:pt x="2003" y="4364"/>
                </a:cubicBezTo>
                <a:cubicBezTo>
                  <a:pt x="2299" y="4526"/>
                  <a:pt x="2556" y="5068"/>
                  <a:pt x="2632" y="5704"/>
                </a:cubicBezTo>
                <a:cubicBezTo>
                  <a:pt x="2620" y="7232"/>
                  <a:pt x="2872" y="8618"/>
                  <a:pt x="3159" y="10034"/>
                </a:cubicBezTo>
                <a:cubicBezTo>
                  <a:pt x="3556" y="10826"/>
                  <a:pt x="3928" y="11511"/>
                  <a:pt x="4315" y="12316"/>
                </a:cubicBezTo>
                <a:cubicBezTo>
                  <a:pt x="5180" y="13714"/>
                  <a:pt x="6328" y="14721"/>
                  <a:pt x="7524" y="15390"/>
                </a:cubicBezTo>
                <a:cubicBezTo>
                  <a:pt x="7484" y="15681"/>
                  <a:pt x="7382" y="15786"/>
                  <a:pt x="7263" y="15836"/>
                </a:cubicBezTo>
                <a:cubicBezTo>
                  <a:pt x="7052" y="16065"/>
                  <a:pt x="6746" y="15875"/>
                  <a:pt x="6642" y="16378"/>
                </a:cubicBezTo>
                <a:cubicBezTo>
                  <a:pt x="6663" y="16451"/>
                  <a:pt x="6676" y="16522"/>
                  <a:pt x="6685" y="16586"/>
                </a:cubicBezTo>
                <a:cubicBezTo>
                  <a:pt x="6754" y="16442"/>
                  <a:pt x="6892" y="16358"/>
                  <a:pt x="6906" y="16641"/>
                </a:cubicBezTo>
                <a:cubicBezTo>
                  <a:pt x="7222" y="16478"/>
                  <a:pt x="6657" y="17187"/>
                  <a:pt x="7039" y="16790"/>
                </a:cubicBezTo>
                <a:cubicBezTo>
                  <a:pt x="6851" y="16167"/>
                  <a:pt x="7414" y="16770"/>
                  <a:pt x="7342" y="16391"/>
                </a:cubicBezTo>
                <a:cubicBezTo>
                  <a:pt x="7457" y="16544"/>
                  <a:pt x="7501" y="16368"/>
                  <a:pt x="7467" y="16277"/>
                </a:cubicBezTo>
                <a:cubicBezTo>
                  <a:pt x="7781" y="16345"/>
                  <a:pt x="7608" y="15544"/>
                  <a:pt x="8045" y="15840"/>
                </a:cubicBezTo>
                <a:cubicBezTo>
                  <a:pt x="7805" y="15882"/>
                  <a:pt x="7925" y="16208"/>
                  <a:pt x="8144" y="15937"/>
                </a:cubicBezTo>
                <a:cubicBezTo>
                  <a:pt x="7937" y="15695"/>
                  <a:pt x="8324" y="15792"/>
                  <a:pt x="8178" y="15886"/>
                </a:cubicBezTo>
                <a:cubicBezTo>
                  <a:pt x="8662" y="15932"/>
                  <a:pt x="9101" y="16273"/>
                  <a:pt x="9584" y="16289"/>
                </a:cubicBezTo>
                <a:cubicBezTo>
                  <a:pt x="9880" y="16605"/>
                  <a:pt x="10636" y="16113"/>
                  <a:pt x="10454" y="17040"/>
                </a:cubicBezTo>
                <a:cubicBezTo>
                  <a:pt x="10044" y="17959"/>
                  <a:pt x="9728" y="19066"/>
                  <a:pt x="9083" y="19695"/>
                </a:cubicBezTo>
                <a:cubicBezTo>
                  <a:pt x="9007" y="20099"/>
                  <a:pt x="8693" y="19984"/>
                  <a:pt x="8445" y="19848"/>
                </a:cubicBezTo>
                <a:cubicBezTo>
                  <a:pt x="8394" y="19766"/>
                  <a:pt x="8244" y="19587"/>
                  <a:pt x="8088" y="19513"/>
                </a:cubicBezTo>
                <a:cubicBezTo>
                  <a:pt x="7978" y="19496"/>
                  <a:pt x="7871" y="19547"/>
                  <a:pt x="7762" y="19619"/>
                </a:cubicBezTo>
                <a:cubicBezTo>
                  <a:pt x="7756" y="19629"/>
                  <a:pt x="7748" y="19632"/>
                  <a:pt x="7742" y="19644"/>
                </a:cubicBezTo>
                <a:cubicBezTo>
                  <a:pt x="7723" y="19643"/>
                  <a:pt x="7701" y="19655"/>
                  <a:pt x="7680" y="19669"/>
                </a:cubicBezTo>
                <a:cubicBezTo>
                  <a:pt x="7616" y="19714"/>
                  <a:pt x="7553" y="19762"/>
                  <a:pt x="7487" y="19801"/>
                </a:cubicBezTo>
                <a:cubicBezTo>
                  <a:pt x="7538" y="19780"/>
                  <a:pt x="7587" y="19751"/>
                  <a:pt x="7634" y="19712"/>
                </a:cubicBezTo>
                <a:cubicBezTo>
                  <a:pt x="7470" y="19882"/>
                  <a:pt x="7311" y="20311"/>
                  <a:pt x="7609" y="19996"/>
                </a:cubicBezTo>
                <a:cubicBezTo>
                  <a:pt x="7949" y="20511"/>
                  <a:pt x="7521" y="19668"/>
                  <a:pt x="7844" y="19848"/>
                </a:cubicBezTo>
                <a:cubicBezTo>
                  <a:pt x="7658" y="20385"/>
                  <a:pt x="8250" y="19861"/>
                  <a:pt x="8178" y="20246"/>
                </a:cubicBezTo>
                <a:cubicBezTo>
                  <a:pt x="8790" y="20100"/>
                  <a:pt x="8234" y="20628"/>
                  <a:pt x="8045" y="20399"/>
                </a:cubicBezTo>
                <a:cubicBezTo>
                  <a:pt x="7697" y="20707"/>
                  <a:pt x="7159" y="20224"/>
                  <a:pt x="6872" y="20798"/>
                </a:cubicBezTo>
                <a:cubicBezTo>
                  <a:pt x="6828" y="21132"/>
                  <a:pt x="6817" y="21103"/>
                  <a:pt x="6798" y="21010"/>
                </a:cubicBezTo>
                <a:cubicBezTo>
                  <a:pt x="6784" y="21057"/>
                  <a:pt x="6771" y="21098"/>
                  <a:pt x="6758" y="21141"/>
                </a:cubicBezTo>
                <a:cubicBezTo>
                  <a:pt x="6823" y="21120"/>
                  <a:pt x="6848" y="21198"/>
                  <a:pt x="6753" y="21455"/>
                </a:cubicBezTo>
                <a:cubicBezTo>
                  <a:pt x="6780" y="21448"/>
                  <a:pt x="6809" y="21442"/>
                  <a:pt x="6838" y="21434"/>
                </a:cubicBezTo>
                <a:cubicBezTo>
                  <a:pt x="6942" y="21281"/>
                  <a:pt x="6807" y="20928"/>
                  <a:pt x="7107" y="20997"/>
                </a:cubicBezTo>
                <a:cubicBezTo>
                  <a:pt x="7014" y="21463"/>
                  <a:pt x="7479" y="20930"/>
                  <a:pt x="7442" y="21150"/>
                </a:cubicBezTo>
                <a:cubicBezTo>
                  <a:pt x="7413" y="21323"/>
                  <a:pt x="7405" y="21411"/>
                  <a:pt x="7402" y="21472"/>
                </a:cubicBezTo>
                <a:cubicBezTo>
                  <a:pt x="7418" y="21484"/>
                  <a:pt x="7433" y="21502"/>
                  <a:pt x="7450" y="21510"/>
                </a:cubicBezTo>
                <a:cubicBezTo>
                  <a:pt x="7529" y="21383"/>
                  <a:pt x="7676" y="21034"/>
                  <a:pt x="7742" y="21298"/>
                </a:cubicBezTo>
                <a:cubicBezTo>
                  <a:pt x="8050" y="21361"/>
                  <a:pt x="8281" y="20970"/>
                  <a:pt x="8604" y="20950"/>
                </a:cubicBezTo>
                <a:cubicBezTo>
                  <a:pt x="8643" y="20932"/>
                  <a:pt x="8682" y="20919"/>
                  <a:pt x="8717" y="20912"/>
                </a:cubicBezTo>
                <a:cubicBezTo>
                  <a:pt x="8971" y="20630"/>
                  <a:pt x="9376" y="20668"/>
                  <a:pt x="9519" y="20297"/>
                </a:cubicBezTo>
                <a:cubicBezTo>
                  <a:pt x="9930" y="20352"/>
                  <a:pt x="10324" y="20222"/>
                  <a:pt x="10724" y="20098"/>
                </a:cubicBezTo>
                <a:cubicBezTo>
                  <a:pt x="10826" y="20098"/>
                  <a:pt x="11250" y="20010"/>
                  <a:pt x="11157" y="19695"/>
                </a:cubicBezTo>
                <a:cubicBezTo>
                  <a:pt x="11436" y="19667"/>
                  <a:pt x="11874" y="19791"/>
                  <a:pt x="11928" y="20297"/>
                </a:cubicBezTo>
                <a:cubicBezTo>
                  <a:pt x="12026" y="20302"/>
                  <a:pt x="12050" y="20225"/>
                  <a:pt x="12036" y="20119"/>
                </a:cubicBezTo>
                <a:cubicBezTo>
                  <a:pt x="12035" y="20111"/>
                  <a:pt x="12031" y="20107"/>
                  <a:pt x="12030" y="20098"/>
                </a:cubicBezTo>
                <a:cubicBezTo>
                  <a:pt x="12025" y="20066"/>
                  <a:pt x="12017" y="20038"/>
                  <a:pt x="12010" y="20009"/>
                </a:cubicBezTo>
                <a:cubicBezTo>
                  <a:pt x="11956" y="19839"/>
                  <a:pt x="11840" y="19640"/>
                  <a:pt x="11738" y="19546"/>
                </a:cubicBezTo>
                <a:cubicBezTo>
                  <a:pt x="11710" y="19520"/>
                  <a:pt x="11686" y="19502"/>
                  <a:pt x="11662" y="19496"/>
                </a:cubicBezTo>
                <a:cubicBezTo>
                  <a:pt x="11628" y="19469"/>
                  <a:pt x="11593" y="19450"/>
                  <a:pt x="11560" y="19432"/>
                </a:cubicBezTo>
                <a:cubicBezTo>
                  <a:pt x="11542" y="19424"/>
                  <a:pt x="11527" y="19413"/>
                  <a:pt x="11509" y="19406"/>
                </a:cubicBezTo>
                <a:cubicBezTo>
                  <a:pt x="11499" y="19402"/>
                  <a:pt x="11490" y="19397"/>
                  <a:pt x="11480" y="19394"/>
                </a:cubicBezTo>
                <a:cubicBezTo>
                  <a:pt x="11400" y="19374"/>
                  <a:pt x="11318" y="19362"/>
                  <a:pt x="11237" y="19356"/>
                </a:cubicBezTo>
                <a:cubicBezTo>
                  <a:pt x="11234" y="19355"/>
                  <a:pt x="11230" y="19356"/>
                  <a:pt x="11228" y="19356"/>
                </a:cubicBezTo>
                <a:cubicBezTo>
                  <a:pt x="11093" y="19367"/>
                  <a:pt x="10960" y="19429"/>
                  <a:pt x="10828" y="19500"/>
                </a:cubicBezTo>
                <a:cubicBezTo>
                  <a:pt x="10695" y="19609"/>
                  <a:pt x="10555" y="19679"/>
                  <a:pt x="10409" y="19720"/>
                </a:cubicBezTo>
                <a:cubicBezTo>
                  <a:pt x="10222" y="19808"/>
                  <a:pt x="10029" y="19865"/>
                  <a:pt x="9819" y="19797"/>
                </a:cubicBezTo>
                <a:cubicBezTo>
                  <a:pt x="9823" y="19780"/>
                  <a:pt x="9827" y="19762"/>
                  <a:pt x="9831" y="19746"/>
                </a:cubicBezTo>
                <a:cubicBezTo>
                  <a:pt x="9827" y="19745"/>
                  <a:pt x="9824" y="19746"/>
                  <a:pt x="9819" y="19746"/>
                </a:cubicBezTo>
                <a:cubicBezTo>
                  <a:pt x="9835" y="19690"/>
                  <a:pt x="9856" y="19642"/>
                  <a:pt x="9873" y="19589"/>
                </a:cubicBezTo>
                <a:cubicBezTo>
                  <a:pt x="9996" y="19164"/>
                  <a:pt x="10188" y="18781"/>
                  <a:pt x="10372" y="18406"/>
                </a:cubicBezTo>
                <a:cubicBezTo>
                  <a:pt x="10400" y="18335"/>
                  <a:pt x="10430" y="18268"/>
                  <a:pt x="10454" y="18194"/>
                </a:cubicBezTo>
                <a:cubicBezTo>
                  <a:pt x="10497" y="18120"/>
                  <a:pt x="10535" y="18038"/>
                  <a:pt x="10573" y="17960"/>
                </a:cubicBezTo>
                <a:cubicBezTo>
                  <a:pt x="10589" y="17920"/>
                  <a:pt x="10607" y="17883"/>
                  <a:pt x="10622" y="17842"/>
                </a:cubicBezTo>
                <a:cubicBezTo>
                  <a:pt x="10624" y="17839"/>
                  <a:pt x="10628" y="17836"/>
                  <a:pt x="10630" y="17833"/>
                </a:cubicBezTo>
                <a:cubicBezTo>
                  <a:pt x="10849" y="17314"/>
                  <a:pt x="11125" y="16819"/>
                  <a:pt x="11392" y="16391"/>
                </a:cubicBezTo>
                <a:cubicBezTo>
                  <a:pt x="11329" y="15826"/>
                  <a:pt x="11781" y="16301"/>
                  <a:pt x="11761" y="15937"/>
                </a:cubicBezTo>
                <a:cubicBezTo>
                  <a:pt x="11773" y="15935"/>
                  <a:pt x="11783" y="15932"/>
                  <a:pt x="11795" y="15929"/>
                </a:cubicBezTo>
                <a:cubicBezTo>
                  <a:pt x="11811" y="15896"/>
                  <a:pt x="11840" y="15882"/>
                  <a:pt x="11880" y="15899"/>
                </a:cubicBezTo>
                <a:cubicBezTo>
                  <a:pt x="11987" y="15849"/>
                  <a:pt x="12088" y="15758"/>
                  <a:pt x="12189" y="15662"/>
                </a:cubicBezTo>
                <a:cubicBezTo>
                  <a:pt x="12228" y="15624"/>
                  <a:pt x="12268" y="15588"/>
                  <a:pt x="12308" y="15556"/>
                </a:cubicBezTo>
                <a:cubicBezTo>
                  <a:pt x="12465" y="15403"/>
                  <a:pt x="12622" y="15256"/>
                  <a:pt x="12798" y="15238"/>
                </a:cubicBezTo>
                <a:cubicBezTo>
                  <a:pt x="12906" y="15212"/>
                  <a:pt x="12810" y="15258"/>
                  <a:pt x="12688" y="15327"/>
                </a:cubicBezTo>
                <a:cubicBezTo>
                  <a:pt x="13408" y="15022"/>
                  <a:pt x="14234" y="15284"/>
                  <a:pt x="14992" y="15153"/>
                </a:cubicBezTo>
                <a:cubicBezTo>
                  <a:pt x="15593" y="15179"/>
                  <a:pt x="16010" y="15868"/>
                  <a:pt x="16571" y="16022"/>
                </a:cubicBezTo>
                <a:cubicBezTo>
                  <a:pt x="17596" y="16863"/>
                  <a:pt x="18673" y="17375"/>
                  <a:pt x="19725" y="18147"/>
                </a:cubicBezTo>
                <a:cubicBezTo>
                  <a:pt x="20092" y="18127"/>
                  <a:pt x="21232" y="19114"/>
                  <a:pt x="21250" y="18071"/>
                </a:cubicBezTo>
                <a:cubicBezTo>
                  <a:pt x="20848" y="17372"/>
                  <a:pt x="20261" y="17055"/>
                  <a:pt x="19779" y="16493"/>
                </a:cubicBezTo>
                <a:cubicBezTo>
                  <a:pt x="18671" y="15740"/>
                  <a:pt x="17607" y="14704"/>
                  <a:pt x="16466" y="14131"/>
                </a:cubicBezTo>
                <a:cubicBezTo>
                  <a:pt x="15723" y="13463"/>
                  <a:pt x="17182" y="14406"/>
                  <a:pt x="17203" y="14288"/>
                </a:cubicBezTo>
                <a:cubicBezTo>
                  <a:pt x="17255" y="13984"/>
                  <a:pt x="16999" y="13782"/>
                  <a:pt x="16834" y="13736"/>
                </a:cubicBezTo>
                <a:cubicBezTo>
                  <a:pt x="16380" y="12922"/>
                  <a:pt x="15409" y="12890"/>
                  <a:pt x="15256" y="11688"/>
                </a:cubicBezTo>
                <a:cubicBezTo>
                  <a:pt x="14747" y="10982"/>
                  <a:pt x="14256" y="10413"/>
                  <a:pt x="13731" y="9796"/>
                </a:cubicBezTo>
                <a:cubicBezTo>
                  <a:pt x="12643" y="9053"/>
                  <a:pt x="11701" y="7957"/>
                  <a:pt x="10573" y="7434"/>
                </a:cubicBezTo>
                <a:cubicBezTo>
                  <a:pt x="9803" y="6418"/>
                  <a:pt x="8791" y="5809"/>
                  <a:pt x="7892" y="5148"/>
                </a:cubicBezTo>
                <a:cubicBezTo>
                  <a:pt x="7051" y="5144"/>
                  <a:pt x="6841" y="3698"/>
                  <a:pt x="6421" y="2943"/>
                </a:cubicBezTo>
                <a:cubicBezTo>
                  <a:pt x="6273" y="1281"/>
                  <a:pt x="4965" y="791"/>
                  <a:pt x="4001" y="738"/>
                </a:cubicBezTo>
                <a:cubicBezTo>
                  <a:pt x="3306" y="944"/>
                  <a:pt x="3905" y="667"/>
                  <a:pt x="3842" y="348"/>
                </a:cubicBezTo>
                <a:cubicBezTo>
                  <a:pt x="3587" y="432"/>
                  <a:pt x="3579" y="-90"/>
                  <a:pt x="3318" y="424"/>
                </a:cubicBezTo>
                <a:cubicBezTo>
                  <a:pt x="3347" y="-89"/>
                  <a:pt x="3232" y="172"/>
                  <a:pt x="2949" y="348"/>
                </a:cubicBezTo>
                <a:cubicBezTo>
                  <a:pt x="3088" y="94"/>
                  <a:pt x="3120" y="2"/>
                  <a:pt x="3097" y="0"/>
                </a:cubicBezTo>
                <a:close/>
                <a:moveTo>
                  <a:pt x="6940" y="15908"/>
                </a:moveTo>
                <a:cubicBezTo>
                  <a:pt x="6815" y="15937"/>
                  <a:pt x="6705" y="16005"/>
                  <a:pt x="6651" y="16230"/>
                </a:cubicBezTo>
                <a:cubicBezTo>
                  <a:pt x="6718" y="16074"/>
                  <a:pt x="6820" y="15974"/>
                  <a:pt x="6940" y="15908"/>
                </a:cubicBezTo>
                <a:close/>
                <a:moveTo>
                  <a:pt x="11993" y="16179"/>
                </a:moveTo>
                <a:cubicBezTo>
                  <a:pt x="11996" y="16184"/>
                  <a:pt x="12002" y="16187"/>
                  <a:pt x="12005" y="16192"/>
                </a:cubicBezTo>
                <a:cubicBezTo>
                  <a:pt x="12001" y="16187"/>
                  <a:pt x="11997" y="16184"/>
                  <a:pt x="11993" y="16179"/>
                </a:cubicBezTo>
                <a:close/>
                <a:moveTo>
                  <a:pt x="9148" y="16289"/>
                </a:moveTo>
                <a:cubicBezTo>
                  <a:pt x="9060" y="17378"/>
                  <a:pt x="9340" y="15982"/>
                  <a:pt x="9451" y="16688"/>
                </a:cubicBezTo>
                <a:cubicBezTo>
                  <a:pt x="9948" y="16513"/>
                  <a:pt x="9177" y="16390"/>
                  <a:pt x="9148" y="16289"/>
                </a:cubicBezTo>
                <a:close/>
                <a:moveTo>
                  <a:pt x="12529" y="16739"/>
                </a:moveTo>
                <a:cubicBezTo>
                  <a:pt x="12537" y="16751"/>
                  <a:pt x="12548" y="16758"/>
                  <a:pt x="12557" y="16769"/>
                </a:cubicBezTo>
                <a:cubicBezTo>
                  <a:pt x="12578" y="16792"/>
                  <a:pt x="12598" y="16816"/>
                  <a:pt x="12623" y="16832"/>
                </a:cubicBezTo>
                <a:cubicBezTo>
                  <a:pt x="12637" y="16842"/>
                  <a:pt x="12653" y="16850"/>
                  <a:pt x="12668" y="16858"/>
                </a:cubicBezTo>
                <a:cubicBezTo>
                  <a:pt x="12686" y="16867"/>
                  <a:pt x="12705" y="16872"/>
                  <a:pt x="12725" y="16879"/>
                </a:cubicBezTo>
                <a:cubicBezTo>
                  <a:pt x="12779" y="16899"/>
                  <a:pt x="12834" y="16915"/>
                  <a:pt x="12892" y="16930"/>
                </a:cubicBezTo>
                <a:cubicBezTo>
                  <a:pt x="12768" y="16874"/>
                  <a:pt x="12646" y="16813"/>
                  <a:pt x="12529" y="16739"/>
                </a:cubicBezTo>
                <a:close/>
                <a:moveTo>
                  <a:pt x="6688" y="16858"/>
                </a:moveTo>
                <a:cubicBezTo>
                  <a:pt x="6682" y="16909"/>
                  <a:pt x="6675" y="16956"/>
                  <a:pt x="6662" y="17002"/>
                </a:cubicBezTo>
                <a:cubicBezTo>
                  <a:pt x="6679" y="17064"/>
                  <a:pt x="6703" y="17060"/>
                  <a:pt x="6739" y="16892"/>
                </a:cubicBezTo>
                <a:cubicBezTo>
                  <a:pt x="6718" y="16883"/>
                  <a:pt x="6701" y="16871"/>
                  <a:pt x="6688" y="16858"/>
                </a:cubicBezTo>
                <a:close/>
                <a:moveTo>
                  <a:pt x="6149" y="17740"/>
                </a:moveTo>
                <a:cubicBezTo>
                  <a:pt x="6088" y="17806"/>
                  <a:pt x="6031" y="17873"/>
                  <a:pt x="5979" y="17943"/>
                </a:cubicBezTo>
                <a:cubicBezTo>
                  <a:pt x="6007" y="17923"/>
                  <a:pt x="6037" y="17904"/>
                  <a:pt x="6070" y="17892"/>
                </a:cubicBezTo>
                <a:cubicBezTo>
                  <a:pt x="6088" y="17843"/>
                  <a:pt x="6116" y="17792"/>
                  <a:pt x="6149" y="17740"/>
                </a:cubicBezTo>
                <a:close/>
                <a:moveTo>
                  <a:pt x="11531" y="18003"/>
                </a:moveTo>
                <a:cubicBezTo>
                  <a:pt x="11518" y="18008"/>
                  <a:pt x="11508" y="18013"/>
                  <a:pt x="11497" y="18024"/>
                </a:cubicBezTo>
                <a:cubicBezTo>
                  <a:pt x="11494" y="18027"/>
                  <a:pt x="11492" y="18033"/>
                  <a:pt x="11489" y="18037"/>
                </a:cubicBezTo>
                <a:cubicBezTo>
                  <a:pt x="11481" y="18046"/>
                  <a:pt x="11475" y="18057"/>
                  <a:pt x="11469" y="18071"/>
                </a:cubicBezTo>
                <a:cubicBezTo>
                  <a:pt x="11490" y="18045"/>
                  <a:pt x="11510" y="18022"/>
                  <a:pt x="11531" y="18003"/>
                </a:cubicBezTo>
                <a:close/>
                <a:moveTo>
                  <a:pt x="6727" y="18346"/>
                </a:moveTo>
                <a:cubicBezTo>
                  <a:pt x="6698" y="18351"/>
                  <a:pt x="6667" y="18382"/>
                  <a:pt x="6634" y="18418"/>
                </a:cubicBezTo>
                <a:cubicBezTo>
                  <a:pt x="6677" y="18392"/>
                  <a:pt x="6721" y="18369"/>
                  <a:pt x="6770" y="18355"/>
                </a:cubicBezTo>
                <a:cubicBezTo>
                  <a:pt x="6756" y="18346"/>
                  <a:pt x="6742" y="18344"/>
                  <a:pt x="6727" y="18346"/>
                </a:cubicBezTo>
                <a:close/>
                <a:moveTo>
                  <a:pt x="10984" y="20077"/>
                </a:moveTo>
                <a:cubicBezTo>
                  <a:pt x="10926" y="20090"/>
                  <a:pt x="10868" y="20106"/>
                  <a:pt x="10809" y="20127"/>
                </a:cubicBezTo>
                <a:cubicBezTo>
                  <a:pt x="10854" y="20124"/>
                  <a:pt x="10895" y="20113"/>
                  <a:pt x="10942" y="20115"/>
                </a:cubicBezTo>
                <a:cubicBezTo>
                  <a:pt x="10955" y="20098"/>
                  <a:pt x="10971" y="20089"/>
                  <a:pt x="10984" y="20077"/>
                </a:cubicBezTo>
                <a:close/>
                <a:moveTo>
                  <a:pt x="9964" y="20437"/>
                </a:moveTo>
                <a:cubicBezTo>
                  <a:pt x="9949" y="20439"/>
                  <a:pt x="9934" y="20444"/>
                  <a:pt x="9919" y="20446"/>
                </a:cubicBezTo>
                <a:cubicBezTo>
                  <a:pt x="9912" y="20458"/>
                  <a:pt x="9903" y="20468"/>
                  <a:pt x="9896" y="20479"/>
                </a:cubicBezTo>
                <a:cubicBezTo>
                  <a:pt x="9919" y="20466"/>
                  <a:pt x="9941" y="20451"/>
                  <a:pt x="9964" y="20437"/>
                </a:cubicBezTo>
                <a:close/>
                <a:moveTo>
                  <a:pt x="12263" y="20446"/>
                </a:moveTo>
                <a:cubicBezTo>
                  <a:pt x="12230" y="20451"/>
                  <a:pt x="12200" y="20449"/>
                  <a:pt x="12169" y="20450"/>
                </a:cubicBezTo>
                <a:cubicBezTo>
                  <a:pt x="12202" y="20455"/>
                  <a:pt x="12235" y="20457"/>
                  <a:pt x="12268" y="20454"/>
                </a:cubicBezTo>
                <a:cubicBezTo>
                  <a:pt x="12266" y="20450"/>
                  <a:pt x="12265" y="20449"/>
                  <a:pt x="12263" y="20446"/>
                </a:cubicBezTo>
                <a:close/>
                <a:moveTo>
                  <a:pt x="6543" y="21412"/>
                </a:moveTo>
                <a:cubicBezTo>
                  <a:pt x="6536" y="21434"/>
                  <a:pt x="6528" y="21452"/>
                  <a:pt x="6526" y="21472"/>
                </a:cubicBezTo>
                <a:cubicBezTo>
                  <a:pt x="6517" y="21460"/>
                  <a:pt x="6523" y="21442"/>
                  <a:pt x="6543" y="214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9" name="droppedImage.png"/>
          <p:cNvPicPr>
            <a:picLocks noChangeAspect="1"/>
          </p:cNvPicPr>
          <p:nvPr/>
        </p:nvPicPr>
        <p:blipFill>
          <a:blip r:embed="rId31">
            <a:extLst/>
          </a:blip>
          <a:srcRect l="1251" t="1303" r="1175" b="3997"/>
          <a:stretch>
            <a:fillRect/>
          </a:stretch>
        </p:blipFill>
        <p:spPr>
          <a:xfrm>
            <a:off x="842202" y="6096150"/>
            <a:ext cx="4028226" cy="2997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563" fill="norm" stroke="1" extrusionOk="0">
                <a:moveTo>
                  <a:pt x="2258" y="0"/>
                </a:moveTo>
                <a:cubicBezTo>
                  <a:pt x="2103" y="-1"/>
                  <a:pt x="1940" y="25"/>
                  <a:pt x="1799" y="80"/>
                </a:cubicBezTo>
                <a:cubicBezTo>
                  <a:pt x="1692" y="123"/>
                  <a:pt x="1541" y="183"/>
                  <a:pt x="1467" y="212"/>
                </a:cubicBezTo>
                <a:cubicBezTo>
                  <a:pt x="1393" y="241"/>
                  <a:pt x="1274" y="317"/>
                  <a:pt x="1201" y="383"/>
                </a:cubicBezTo>
                <a:cubicBezTo>
                  <a:pt x="1128" y="449"/>
                  <a:pt x="1020" y="519"/>
                  <a:pt x="961" y="540"/>
                </a:cubicBezTo>
                <a:cubicBezTo>
                  <a:pt x="813" y="592"/>
                  <a:pt x="733" y="668"/>
                  <a:pt x="752" y="734"/>
                </a:cubicBezTo>
                <a:cubicBezTo>
                  <a:pt x="762" y="770"/>
                  <a:pt x="724" y="838"/>
                  <a:pt x="642" y="940"/>
                </a:cubicBezTo>
                <a:cubicBezTo>
                  <a:pt x="572" y="1025"/>
                  <a:pt x="504" y="1097"/>
                  <a:pt x="491" y="1097"/>
                </a:cubicBezTo>
                <a:cubicBezTo>
                  <a:pt x="444" y="1097"/>
                  <a:pt x="202" y="1267"/>
                  <a:pt x="144" y="1339"/>
                </a:cubicBezTo>
                <a:cubicBezTo>
                  <a:pt x="71" y="1431"/>
                  <a:pt x="-14" y="1655"/>
                  <a:pt x="1" y="1713"/>
                </a:cubicBezTo>
                <a:cubicBezTo>
                  <a:pt x="16" y="1770"/>
                  <a:pt x="73" y="1769"/>
                  <a:pt x="306" y="1705"/>
                </a:cubicBezTo>
                <a:cubicBezTo>
                  <a:pt x="465" y="1661"/>
                  <a:pt x="556" y="1657"/>
                  <a:pt x="835" y="1688"/>
                </a:cubicBezTo>
                <a:cubicBezTo>
                  <a:pt x="1242" y="1732"/>
                  <a:pt x="1350" y="1789"/>
                  <a:pt x="1509" y="2039"/>
                </a:cubicBezTo>
                <a:cubicBezTo>
                  <a:pt x="1639" y="2243"/>
                  <a:pt x="1691" y="2405"/>
                  <a:pt x="1692" y="2618"/>
                </a:cubicBezTo>
                <a:cubicBezTo>
                  <a:pt x="1694" y="2793"/>
                  <a:pt x="1807" y="3136"/>
                  <a:pt x="1943" y="3375"/>
                </a:cubicBezTo>
                <a:cubicBezTo>
                  <a:pt x="2029" y="3527"/>
                  <a:pt x="2036" y="3554"/>
                  <a:pt x="2020" y="3703"/>
                </a:cubicBezTo>
                <a:cubicBezTo>
                  <a:pt x="1996" y="3927"/>
                  <a:pt x="1983" y="4206"/>
                  <a:pt x="1981" y="4474"/>
                </a:cubicBezTo>
                <a:cubicBezTo>
                  <a:pt x="1981" y="4599"/>
                  <a:pt x="1962" y="4894"/>
                  <a:pt x="1941" y="5131"/>
                </a:cubicBezTo>
                <a:cubicBezTo>
                  <a:pt x="1920" y="5368"/>
                  <a:pt x="1910" y="5577"/>
                  <a:pt x="1918" y="5593"/>
                </a:cubicBezTo>
                <a:cubicBezTo>
                  <a:pt x="1925" y="5610"/>
                  <a:pt x="1936" y="6003"/>
                  <a:pt x="1941" y="6467"/>
                </a:cubicBezTo>
                <a:cubicBezTo>
                  <a:pt x="1946" y="6931"/>
                  <a:pt x="1961" y="7373"/>
                  <a:pt x="1975" y="7449"/>
                </a:cubicBezTo>
                <a:cubicBezTo>
                  <a:pt x="1989" y="7526"/>
                  <a:pt x="2014" y="7690"/>
                  <a:pt x="2030" y="7815"/>
                </a:cubicBezTo>
                <a:cubicBezTo>
                  <a:pt x="2047" y="7939"/>
                  <a:pt x="2096" y="8238"/>
                  <a:pt x="2137" y="8477"/>
                </a:cubicBezTo>
                <a:cubicBezTo>
                  <a:pt x="2246" y="9113"/>
                  <a:pt x="2264" y="9237"/>
                  <a:pt x="2303" y="9488"/>
                </a:cubicBezTo>
                <a:cubicBezTo>
                  <a:pt x="2347" y="9776"/>
                  <a:pt x="2570" y="10625"/>
                  <a:pt x="2673" y="10898"/>
                </a:cubicBezTo>
                <a:cubicBezTo>
                  <a:pt x="2884" y="11460"/>
                  <a:pt x="3139" y="12094"/>
                  <a:pt x="3181" y="12163"/>
                </a:cubicBezTo>
                <a:cubicBezTo>
                  <a:pt x="3211" y="12213"/>
                  <a:pt x="3262" y="12325"/>
                  <a:pt x="3294" y="12411"/>
                </a:cubicBezTo>
                <a:cubicBezTo>
                  <a:pt x="3397" y="12696"/>
                  <a:pt x="4128" y="13738"/>
                  <a:pt x="4525" y="14164"/>
                </a:cubicBezTo>
                <a:cubicBezTo>
                  <a:pt x="4635" y="14282"/>
                  <a:pt x="4782" y="14417"/>
                  <a:pt x="4850" y="14464"/>
                </a:cubicBezTo>
                <a:cubicBezTo>
                  <a:pt x="4919" y="14511"/>
                  <a:pt x="4989" y="14565"/>
                  <a:pt x="5008" y="14584"/>
                </a:cubicBezTo>
                <a:cubicBezTo>
                  <a:pt x="5052" y="14628"/>
                  <a:pt x="5484" y="14884"/>
                  <a:pt x="5514" y="14884"/>
                </a:cubicBezTo>
                <a:cubicBezTo>
                  <a:pt x="5527" y="14884"/>
                  <a:pt x="5573" y="14905"/>
                  <a:pt x="5618" y="14932"/>
                </a:cubicBezTo>
                <a:cubicBezTo>
                  <a:pt x="5663" y="14959"/>
                  <a:pt x="5744" y="14999"/>
                  <a:pt x="5797" y="15021"/>
                </a:cubicBezTo>
                <a:cubicBezTo>
                  <a:pt x="5858" y="15046"/>
                  <a:pt x="5913" y="15103"/>
                  <a:pt x="5946" y="15175"/>
                </a:cubicBezTo>
                <a:cubicBezTo>
                  <a:pt x="5974" y="15237"/>
                  <a:pt x="6043" y="15336"/>
                  <a:pt x="6097" y="15395"/>
                </a:cubicBezTo>
                <a:cubicBezTo>
                  <a:pt x="6151" y="15453"/>
                  <a:pt x="6240" y="15590"/>
                  <a:pt x="6297" y="15697"/>
                </a:cubicBezTo>
                <a:cubicBezTo>
                  <a:pt x="6359" y="15816"/>
                  <a:pt x="6428" y="15902"/>
                  <a:pt x="6467" y="15914"/>
                </a:cubicBezTo>
                <a:cubicBezTo>
                  <a:pt x="6502" y="15926"/>
                  <a:pt x="6589" y="15960"/>
                  <a:pt x="6660" y="15991"/>
                </a:cubicBezTo>
                <a:cubicBezTo>
                  <a:pt x="6732" y="16023"/>
                  <a:pt x="6854" y="16048"/>
                  <a:pt x="6933" y="16049"/>
                </a:cubicBezTo>
                <a:cubicBezTo>
                  <a:pt x="7044" y="16049"/>
                  <a:pt x="7117" y="16078"/>
                  <a:pt x="7258" y="16174"/>
                </a:cubicBezTo>
                <a:lnTo>
                  <a:pt x="7439" y="16297"/>
                </a:lnTo>
                <a:lnTo>
                  <a:pt x="7430" y="16471"/>
                </a:lnTo>
                <a:cubicBezTo>
                  <a:pt x="7422" y="16638"/>
                  <a:pt x="7384" y="16909"/>
                  <a:pt x="7307" y="17339"/>
                </a:cubicBezTo>
                <a:cubicBezTo>
                  <a:pt x="7286" y="17454"/>
                  <a:pt x="7259" y="17602"/>
                  <a:pt x="7247" y="17670"/>
                </a:cubicBezTo>
                <a:cubicBezTo>
                  <a:pt x="7236" y="17738"/>
                  <a:pt x="7209" y="17842"/>
                  <a:pt x="7186" y="17899"/>
                </a:cubicBezTo>
                <a:cubicBezTo>
                  <a:pt x="7163" y="17955"/>
                  <a:pt x="7119" y="18110"/>
                  <a:pt x="7088" y="18244"/>
                </a:cubicBezTo>
                <a:cubicBezTo>
                  <a:pt x="7027" y="18505"/>
                  <a:pt x="6977" y="18588"/>
                  <a:pt x="6901" y="18555"/>
                </a:cubicBezTo>
                <a:cubicBezTo>
                  <a:pt x="6823" y="18522"/>
                  <a:pt x="6772" y="18605"/>
                  <a:pt x="6790" y="18735"/>
                </a:cubicBezTo>
                <a:cubicBezTo>
                  <a:pt x="6803" y="18826"/>
                  <a:pt x="6795" y="18857"/>
                  <a:pt x="6754" y="18886"/>
                </a:cubicBezTo>
                <a:cubicBezTo>
                  <a:pt x="6679" y="18940"/>
                  <a:pt x="6463" y="18932"/>
                  <a:pt x="6333" y="18869"/>
                </a:cubicBezTo>
                <a:cubicBezTo>
                  <a:pt x="6258" y="18833"/>
                  <a:pt x="6084" y="18805"/>
                  <a:pt x="5818" y="18792"/>
                </a:cubicBezTo>
                <a:cubicBezTo>
                  <a:pt x="5534" y="18778"/>
                  <a:pt x="5393" y="18758"/>
                  <a:pt x="5337" y="18721"/>
                </a:cubicBezTo>
                <a:cubicBezTo>
                  <a:pt x="5291" y="18689"/>
                  <a:pt x="5160" y="18662"/>
                  <a:pt x="5012" y="18652"/>
                </a:cubicBezTo>
                <a:cubicBezTo>
                  <a:pt x="4807" y="18639"/>
                  <a:pt x="4760" y="18646"/>
                  <a:pt x="4731" y="18692"/>
                </a:cubicBezTo>
                <a:cubicBezTo>
                  <a:pt x="4712" y="18723"/>
                  <a:pt x="4703" y="18769"/>
                  <a:pt x="4710" y="18795"/>
                </a:cubicBezTo>
                <a:cubicBezTo>
                  <a:pt x="4733" y="18876"/>
                  <a:pt x="4942" y="18984"/>
                  <a:pt x="5118" y="19006"/>
                </a:cubicBezTo>
                <a:cubicBezTo>
                  <a:pt x="5211" y="19018"/>
                  <a:pt x="5356" y="19045"/>
                  <a:pt x="5442" y="19066"/>
                </a:cubicBezTo>
                <a:cubicBezTo>
                  <a:pt x="5527" y="19087"/>
                  <a:pt x="5698" y="19114"/>
                  <a:pt x="5822" y="19126"/>
                </a:cubicBezTo>
                <a:cubicBezTo>
                  <a:pt x="6086" y="19153"/>
                  <a:pt x="6152" y="19203"/>
                  <a:pt x="6052" y="19306"/>
                </a:cubicBezTo>
                <a:cubicBezTo>
                  <a:pt x="6016" y="19343"/>
                  <a:pt x="5977" y="19374"/>
                  <a:pt x="5965" y="19375"/>
                </a:cubicBezTo>
                <a:cubicBezTo>
                  <a:pt x="5953" y="19375"/>
                  <a:pt x="5906" y="19396"/>
                  <a:pt x="5861" y="19423"/>
                </a:cubicBezTo>
                <a:cubicBezTo>
                  <a:pt x="5816" y="19450"/>
                  <a:pt x="5736" y="19483"/>
                  <a:pt x="5684" y="19495"/>
                </a:cubicBezTo>
                <a:cubicBezTo>
                  <a:pt x="5544" y="19526"/>
                  <a:pt x="5378" y="19703"/>
                  <a:pt x="5378" y="19817"/>
                </a:cubicBezTo>
                <a:cubicBezTo>
                  <a:pt x="5378" y="19904"/>
                  <a:pt x="5380" y="19906"/>
                  <a:pt x="5425" y="19851"/>
                </a:cubicBezTo>
                <a:cubicBezTo>
                  <a:pt x="5460" y="19809"/>
                  <a:pt x="5522" y="19794"/>
                  <a:pt x="5665" y="19794"/>
                </a:cubicBezTo>
                <a:cubicBezTo>
                  <a:pt x="5850" y="19795"/>
                  <a:pt x="5862" y="19798"/>
                  <a:pt x="5961" y="19920"/>
                </a:cubicBezTo>
                <a:cubicBezTo>
                  <a:pt x="6017" y="19990"/>
                  <a:pt x="6092" y="20058"/>
                  <a:pt x="6129" y="20071"/>
                </a:cubicBezTo>
                <a:cubicBezTo>
                  <a:pt x="6241" y="20112"/>
                  <a:pt x="6203" y="20189"/>
                  <a:pt x="6037" y="20265"/>
                </a:cubicBezTo>
                <a:cubicBezTo>
                  <a:pt x="5952" y="20305"/>
                  <a:pt x="5843" y="20361"/>
                  <a:pt x="5793" y="20391"/>
                </a:cubicBezTo>
                <a:cubicBezTo>
                  <a:pt x="5743" y="20421"/>
                  <a:pt x="5631" y="20463"/>
                  <a:pt x="5546" y="20482"/>
                </a:cubicBezTo>
                <a:cubicBezTo>
                  <a:pt x="5139" y="20576"/>
                  <a:pt x="4755" y="20840"/>
                  <a:pt x="4755" y="21025"/>
                </a:cubicBezTo>
                <a:cubicBezTo>
                  <a:pt x="4755" y="21089"/>
                  <a:pt x="4760" y="21088"/>
                  <a:pt x="4827" y="21002"/>
                </a:cubicBezTo>
                <a:cubicBezTo>
                  <a:pt x="4900" y="20908"/>
                  <a:pt x="4973" y="20879"/>
                  <a:pt x="4999" y="20936"/>
                </a:cubicBezTo>
                <a:cubicBezTo>
                  <a:pt x="5037" y="21019"/>
                  <a:pt x="5149" y="21011"/>
                  <a:pt x="5306" y="20911"/>
                </a:cubicBezTo>
                <a:cubicBezTo>
                  <a:pt x="5483" y="20797"/>
                  <a:pt x="5853" y="20681"/>
                  <a:pt x="6152" y="20648"/>
                </a:cubicBezTo>
                <a:cubicBezTo>
                  <a:pt x="6258" y="20636"/>
                  <a:pt x="6395" y="20597"/>
                  <a:pt x="6458" y="20560"/>
                </a:cubicBezTo>
                <a:cubicBezTo>
                  <a:pt x="6618" y="20465"/>
                  <a:pt x="6803" y="20435"/>
                  <a:pt x="6865" y="20497"/>
                </a:cubicBezTo>
                <a:cubicBezTo>
                  <a:pt x="6908" y="20540"/>
                  <a:pt x="6910" y="20563"/>
                  <a:pt x="6882" y="20685"/>
                </a:cubicBezTo>
                <a:cubicBezTo>
                  <a:pt x="6864" y="20760"/>
                  <a:pt x="6831" y="20868"/>
                  <a:pt x="6809" y="20925"/>
                </a:cubicBezTo>
                <a:cubicBezTo>
                  <a:pt x="6787" y="20982"/>
                  <a:pt x="6765" y="21151"/>
                  <a:pt x="6758" y="21299"/>
                </a:cubicBezTo>
                <a:cubicBezTo>
                  <a:pt x="6745" y="21588"/>
                  <a:pt x="6749" y="21599"/>
                  <a:pt x="6871" y="21525"/>
                </a:cubicBezTo>
                <a:cubicBezTo>
                  <a:pt x="6923" y="21493"/>
                  <a:pt x="6968" y="21404"/>
                  <a:pt x="7041" y="21193"/>
                </a:cubicBezTo>
                <a:cubicBezTo>
                  <a:pt x="7096" y="21035"/>
                  <a:pt x="7141" y="20871"/>
                  <a:pt x="7141" y="20828"/>
                </a:cubicBezTo>
                <a:cubicBezTo>
                  <a:pt x="7141" y="20785"/>
                  <a:pt x="7170" y="20688"/>
                  <a:pt x="7205" y="20611"/>
                </a:cubicBezTo>
                <a:cubicBezTo>
                  <a:pt x="7290" y="20425"/>
                  <a:pt x="7747" y="19873"/>
                  <a:pt x="7885" y="19789"/>
                </a:cubicBezTo>
                <a:cubicBezTo>
                  <a:pt x="7946" y="19752"/>
                  <a:pt x="8116" y="19690"/>
                  <a:pt x="8262" y="19652"/>
                </a:cubicBezTo>
                <a:cubicBezTo>
                  <a:pt x="8483" y="19594"/>
                  <a:pt x="8544" y="19588"/>
                  <a:pt x="8625" y="19623"/>
                </a:cubicBezTo>
                <a:cubicBezTo>
                  <a:pt x="8746" y="19675"/>
                  <a:pt x="8832" y="19632"/>
                  <a:pt x="8883" y="19492"/>
                </a:cubicBezTo>
                <a:cubicBezTo>
                  <a:pt x="8919" y="19392"/>
                  <a:pt x="8966" y="19374"/>
                  <a:pt x="9078" y="19423"/>
                </a:cubicBezTo>
                <a:cubicBezTo>
                  <a:pt x="9168" y="19463"/>
                  <a:pt x="9149" y="19389"/>
                  <a:pt x="9053" y="19329"/>
                </a:cubicBezTo>
                <a:cubicBezTo>
                  <a:pt x="8987" y="19287"/>
                  <a:pt x="8898" y="19278"/>
                  <a:pt x="8645" y="19289"/>
                </a:cubicBezTo>
                <a:cubicBezTo>
                  <a:pt x="8364" y="19301"/>
                  <a:pt x="8299" y="19293"/>
                  <a:pt x="8164" y="19229"/>
                </a:cubicBezTo>
                <a:cubicBezTo>
                  <a:pt x="8078" y="19188"/>
                  <a:pt x="7983" y="19124"/>
                  <a:pt x="7949" y="19083"/>
                </a:cubicBezTo>
                <a:cubicBezTo>
                  <a:pt x="7883" y="19004"/>
                  <a:pt x="7883" y="18980"/>
                  <a:pt x="7945" y="18504"/>
                </a:cubicBezTo>
                <a:cubicBezTo>
                  <a:pt x="7973" y="18287"/>
                  <a:pt x="7984" y="18175"/>
                  <a:pt x="8047" y="17482"/>
                </a:cubicBezTo>
                <a:cubicBezTo>
                  <a:pt x="8079" y="17126"/>
                  <a:pt x="8146" y="16937"/>
                  <a:pt x="8272" y="16837"/>
                </a:cubicBezTo>
                <a:cubicBezTo>
                  <a:pt x="8352" y="16774"/>
                  <a:pt x="8489" y="16528"/>
                  <a:pt x="8489" y="16451"/>
                </a:cubicBezTo>
                <a:cubicBezTo>
                  <a:pt x="8489" y="16432"/>
                  <a:pt x="8517" y="16391"/>
                  <a:pt x="8553" y="16360"/>
                </a:cubicBezTo>
                <a:cubicBezTo>
                  <a:pt x="8589" y="16328"/>
                  <a:pt x="8619" y="16282"/>
                  <a:pt x="8619" y="16254"/>
                </a:cubicBezTo>
                <a:cubicBezTo>
                  <a:pt x="8619" y="16227"/>
                  <a:pt x="8653" y="16186"/>
                  <a:pt x="8696" y="16166"/>
                </a:cubicBezTo>
                <a:cubicBezTo>
                  <a:pt x="8755" y="16138"/>
                  <a:pt x="8781" y="16098"/>
                  <a:pt x="8802" y="15994"/>
                </a:cubicBezTo>
                <a:cubicBezTo>
                  <a:pt x="8820" y="15906"/>
                  <a:pt x="8859" y="15827"/>
                  <a:pt x="8919" y="15766"/>
                </a:cubicBezTo>
                <a:lnTo>
                  <a:pt x="9013" y="15672"/>
                </a:lnTo>
                <a:lnTo>
                  <a:pt x="9185" y="15732"/>
                </a:lnTo>
                <a:cubicBezTo>
                  <a:pt x="9484" y="15832"/>
                  <a:pt x="9734" y="15789"/>
                  <a:pt x="9885" y="15612"/>
                </a:cubicBezTo>
                <a:cubicBezTo>
                  <a:pt x="9932" y="15556"/>
                  <a:pt x="9991" y="15512"/>
                  <a:pt x="10016" y="15512"/>
                </a:cubicBezTo>
                <a:cubicBezTo>
                  <a:pt x="10042" y="15512"/>
                  <a:pt x="10076" y="15492"/>
                  <a:pt x="10093" y="15469"/>
                </a:cubicBezTo>
                <a:cubicBezTo>
                  <a:pt x="10139" y="15407"/>
                  <a:pt x="11105" y="15402"/>
                  <a:pt x="11278" y="15463"/>
                </a:cubicBezTo>
                <a:cubicBezTo>
                  <a:pt x="11349" y="15488"/>
                  <a:pt x="11438" y="15512"/>
                  <a:pt x="11477" y="15512"/>
                </a:cubicBezTo>
                <a:cubicBezTo>
                  <a:pt x="11535" y="15512"/>
                  <a:pt x="11647" y="15640"/>
                  <a:pt x="12062" y="16197"/>
                </a:cubicBezTo>
                <a:cubicBezTo>
                  <a:pt x="12345" y="16575"/>
                  <a:pt x="12890" y="17294"/>
                  <a:pt x="13275" y="17793"/>
                </a:cubicBezTo>
                <a:cubicBezTo>
                  <a:pt x="14652" y="19579"/>
                  <a:pt x="14973" y="19967"/>
                  <a:pt x="15272" y="20211"/>
                </a:cubicBezTo>
                <a:cubicBezTo>
                  <a:pt x="15329" y="20258"/>
                  <a:pt x="15455" y="20379"/>
                  <a:pt x="15552" y="20480"/>
                </a:cubicBezTo>
                <a:cubicBezTo>
                  <a:pt x="15650" y="20581"/>
                  <a:pt x="15741" y="20662"/>
                  <a:pt x="15752" y="20662"/>
                </a:cubicBezTo>
                <a:cubicBezTo>
                  <a:pt x="15763" y="20662"/>
                  <a:pt x="15844" y="20729"/>
                  <a:pt x="15935" y="20811"/>
                </a:cubicBezTo>
                <a:cubicBezTo>
                  <a:pt x="16227" y="21072"/>
                  <a:pt x="16597" y="21257"/>
                  <a:pt x="16879" y="21282"/>
                </a:cubicBezTo>
                <a:cubicBezTo>
                  <a:pt x="17076" y="21299"/>
                  <a:pt x="17093" y="21293"/>
                  <a:pt x="17169" y="21208"/>
                </a:cubicBezTo>
                <a:cubicBezTo>
                  <a:pt x="17269" y="21095"/>
                  <a:pt x="17332" y="20918"/>
                  <a:pt x="17332" y="20757"/>
                </a:cubicBezTo>
                <a:cubicBezTo>
                  <a:pt x="17332" y="20689"/>
                  <a:pt x="17342" y="20626"/>
                  <a:pt x="17354" y="20617"/>
                </a:cubicBezTo>
                <a:cubicBezTo>
                  <a:pt x="17365" y="20607"/>
                  <a:pt x="17451" y="20646"/>
                  <a:pt x="17543" y="20705"/>
                </a:cubicBezTo>
                <a:cubicBezTo>
                  <a:pt x="18149" y="21093"/>
                  <a:pt x="18544" y="21234"/>
                  <a:pt x="19042" y="21233"/>
                </a:cubicBezTo>
                <a:cubicBezTo>
                  <a:pt x="19339" y="21233"/>
                  <a:pt x="19335" y="21234"/>
                  <a:pt x="19493" y="20928"/>
                </a:cubicBezTo>
                <a:cubicBezTo>
                  <a:pt x="19531" y="20855"/>
                  <a:pt x="19562" y="20836"/>
                  <a:pt x="19651" y="20836"/>
                </a:cubicBezTo>
                <a:cubicBezTo>
                  <a:pt x="19794" y="20836"/>
                  <a:pt x="20123" y="20714"/>
                  <a:pt x="20216" y="20625"/>
                </a:cubicBezTo>
                <a:cubicBezTo>
                  <a:pt x="20257" y="20587"/>
                  <a:pt x="20320" y="20485"/>
                  <a:pt x="20357" y="20400"/>
                </a:cubicBezTo>
                <a:cubicBezTo>
                  <a:pt x="20394" y="20315"/>
                  <a:pt x="20439" y="20245"/>
                  <a:pt x="20457" y="20245"/>
                </a:cubicBezTo>
                <a:cubicBezTo>
                  <a:pt x="20475" y="20245"/>
                  <a:pt x="20541" y="20200"/>
                  <a:pt x="20603" y="20143"/>
                </a:cubicBezTo>
                <a:cubicBezTo>
                  <a:pt x="20693" y="20061"/>
                  <a:pt x="20746" y="20038"/>
                  <a:pt x="20852" y="20037"/>
                </a:cubicBezTo>
                <a:cubicBezTo>
                  <a:pt x="20981" y="20036"/>
                  <a:pt x="21167" y="19983"/>
                  <a:pt x="21344" y="19897"/>
                </a:cubicBezTo>
                <a:cubicBezTo>
                  <a:pt x="21388" y="19875"/>
                  <a:pt x="21461" y="19797"/>
                  <a:pt x="21505" y="19723"/>
                </a:cubicBezTo>
                <a:cubicBezTo>
                  <a:pt x="21570" y="19615"/>
                  <a:pt x="21586" y="19555"/>
                  <a:pt x="21586" y="19426"/>
                </a:cubicBezTo>
                <a:cubicBezTo>
                  <a:pt x="21586" y="19336"/>
                  <a:pt x="21567" y="19218"/>
                  <a:pt x="21541" y="19158"/>
                </a:cubicBezTo>
                <a:cubicBezTo>
                  <a:pt x="21482" y="19016"/>
                  <a:pt x="21184" y="18619"/>
                  <a:pt x="21039" y="18490"/>
                </a:cubicBezTo>
                <a:cubicBezTo>
                  <a:pt x="20977" y="18433"/>
                  <a:pt x="20914" y="18369"/>
                  <a:pt x="20899" y="18347"/>
                </a:cubicBezTo>
                <a:cubicBezTo>
                  <a:pt x="20885" y="18324"/>
                  <a:pt x="20829" y="18264"/>
                  <a:pt x="20776" y="18216"/>
                </a:cubicBezTo>
                <a:cubicBezTo>
                  <a:pt x="20722" y="18167"/>
                  <a:pt x="20641" y="18086"/>
                  <a:pt x="20595" y="18036"/>
                </a:cubicBezTo>
                <a:cubicBezTo>
                  <a:pt x="20425" y="17850"/>
                  <a:pt x="20133" y="17565"/>
                  <a:pt x="20112" y="17565"/>
                </a:cubicBezTo>
                <a:cubicBezTo>
                  <a:pt x="20101" y="17565"/>
                  <a:pt x="20064" y="17523"/>
                  <a:pt x="20029" y="17473"/>
                </a:cubicBezTo>
                <a:cubicBezTo>
                  <a:pt x="19995" y="17424"/>
                  <a:pt x="19932" y="17363"/>
                  <a:pt x="19889" y="17336"/>
                </a:cubicBezTo>
                <a:cubicBezTo>
                  <a:pt x="19846" y="17310"/>
                  <a:pt x="19724" y="17200"/>
                  <a:pt x="19617" y="17094"/>
                </a:cubicBezTo>
                <a:cubicBezTo>
                  <a:pt x="19510" y="16987"/>
                  <a:pt x="19382" y="16877"/>
                  <a:pt x="19334" y="16848"/>
                </a:cubicBezTo>
                <a:cubicBezTo>
                  <a:pt x="19286" y="16819"/>
                  <a:pt x="19147" y="16694"/>
                  <a:pt x="19025" y="16571"/>
                </a:cubicBezTo>
                <a:cubicBezTo>
                  <a:pt x="18904" y="16448"/>
                  <a:pt x="18793" y="16345"/>
                  <a:pt x="18781" y="16345"/>
                </a:cubicBezTo>
                <a:cubicBezTo>
                  <a:pt x="18769" y="16345"/>
                  <a:pt x="18704" y="16293"/>
                  <a:pt x="18634" y="16226"/>
                </a:cubicBezTo>
                <a:cubicBezTo>
                  <a:pt x="18565" y="16159"/>
                  <a:pt x="18497" y="16103"/>
                  <a:pt x="18483" y="16103"/>
                </a:cubicBezTo>
                <a:cubicBezTo>
                  <a:pt x="18469" y="16103"/>
                  <a:pt x="18398" y="16043"/>
                  <a:pt x="18326" y="15971"/>
                </a:cubicBezTo>
                <a:cubicBezTo>
                  <a:pt x="18253" y="15900"/>
                  <a:pt x="18143" y="15800"/>
                  <a:pt x="18081" y="15749"/>
                </a:cubicBezTo>
                <a:cubicBezTo>
                  <a:pt x="18019" y="15698"/>
                  <a:pt x="17901" y="15592"/>
                  <a:pt x="17817" y="15512"/>
                </a:cubicBezTo>
                <a:cubicBezTo>
                  <a:pt x="17734" y="15432"/>
                  <a:pt x="17601" y="15319"/>
                  <a:pt x="17524" y="15263"/>
                </a:cubicBezTo>
                <a:cubicBezTo>
                  <a:pt x="17447" y="15208"/>
                  <a:pt x="17341" y="15127"/>
                  <a:pt x="17288" y="15084"/>
                </a:cubicBezTo>
                <a:cubicBezTo>
                  <a:pt x="17143" y="14964"/>
                  <a:pt x="17100" y="14931"/>
                  <a:pt x="16931" y="14809"/>
                </a:cubicBezTo>
                <a:cubicBezTo>
                  <a:pt x="16845" y="14748"/>
                  <a:pt x="16741" y="14666"/>
                  <a:pt x="16699" y="14624"/>
                </a:cubicBezTo>
                <a:cubicBezTo>
                  <a:pt x="16656" y="14581"/>
                  <a:pt x="16556" y="14499"/>
                  <a:pt x="16478" y="14441"/>
                </a:cubicBezTo>
                <a:cubicBezTo>
                  <a:pt x="16399" y="14383"/>
                  <a:pt x="16250" y="14271"/>
                  <a:pt x="16146" y="14193"/>
                </a:cubicBezTo>
                <a:cubicBezTo>
                  <a:pt x="16042" y="14115"/>
                  <a:pt x="15931" y="14040"/>
                  <a:pt x="15899" y="14027"/>
                </a:cubicBezTo>
                <a:cubicBezTo>
                  <a:pt x="15851" y="14007"/>
                  <a:pt x="15139" y="13526"/>
                  <a:pt x="14882" y="13339"/>
                </a:cubicBezTo>
                <a:cubicBezTo>
                  <a:pt x="14840" y="13308"/>
                  <a:pt x="14789" y="13282"/>
                  <a:pt x="14770" y="13282"/>
                </a:cubicBezTo>
                <a:cubicBezTo>
                  <a:pt x="14751" y="13282"/>
                  <a:pt x="14703" y="13252"/>
                  <a:pt x="14665" y="13216"/>
                </a:cubicBezTo>
                <a:cubicBezTo>
                  <a:pt x="14628" y="13180"/>
                  <a:pt x="14539" y="13125"/>
                  <a:pt x="14468" y="13094"/>
                </a:cubicBezTo>
                <a:cubicBezTo>
                  <a:pt x="14396" y="13062"/>
                  <a:pt x="14280" y="13007"/>
                  <a:pt x="14208" y="12971"/>
                </a:cubicBezTo>
                <a:cubicBezTo>
                  <a:pt x="14137" y="12935"/>
                  <a:pt x="14014" y="12879"/>
                  <a:pt x="13936" y="12848"/>
                </a:cubicBezTo>
                <a:cubicBezTo>
                  <a:pt x="13735" y="12769"/>
                  <a:pt x="13524" y="12655"/>
                  <a:pt x="13415" y="12565"/>
                </a:cubicBezTo>
                <a:cubicBezTo>
                  <a:pt x="13322" y="12489"/>
                  <a:pt x="13236" y="12303"/>
                  <a:pt x="13236" y="12180"/>
                </a:cubicBezTo>
                <a:cubicBezTo>
                  <a:pt x="13236" y="12092"/>
                  <a:pt x="13067" y="11753"/>
                  <a:pt x="12866" y="11438"/>
                </a:cubicBezTo>
                <a:cubicBezTo>
                  <a:pt x="12775" y="11294"/>
                  <a:pt x="12669" y="11102"/>
                  <a:pt x="12630" y="11012"/>
                </a:cubicBezTo>
                <a:cubicBezTo>
                  <a:pt x="12559" y="10848"/>
                  <a:pt x="12352" y="10571"/>
                  <a:pt x="12109" y="10313"/>
                </a:cubicBezTo>
                <a:cubicBezTo>
                  <a:pt x="12038" y="10237"/>
                  <a:pt x="11949" y="10105"/>
                  <a:pt x="11911" y="10016"/>
                </a:cubicBezTo>
                <a:cubicBezTo>
                  <a:pt x="11872" y="9924"/>
                  <a:pt x="11770" y="9778"/>
                  <a:pt x="11675" y="9679"/>
                </a:cubicBezTo>
                <a:cubicBezTo>
                  <a:pt x="11343" y="9330"/>
                  <a:pt x="10763" y="8757"/>
                  <a:pt x="10742" y="8757"/>
                </a:cubicBezTo>
                <a:cubicBezTo>
                  <a:pt x="10730" y="8757"/>
                  <a:pt x="10689" y="8690"/>
                  <a:pt x="10650" y="8611"/>
                </a:cubicBezTo>
                <a:cubicBezTo>
                  <a:pt x="10576" y="8461"/>
                  <a:pt x="10251" y="8110"/>
                  <a:pt x="10080" y="7995"/>
                </a:cubicBezTo>
                <a:cubicBezTo>
                  <a:pt x="9822" y="7820"/>
                  <a:pt x="8903" y="7223"/>
                  <a:pt x="8787" y="7155"/>
                </a:cubicBezTo>
                <a:cubicBezTo>
                  <a:pt x="8716" y="7114"/>
                  <a:pt x="8623" y="7057"/>
                  <a:pt x="8583" y="7030"/>
                </a:cubicBezTo>
                <a:cubicBezTo>
                  <a:pt x="8543" y="7002"/>
                  <a:pt x="8498" y="6981"/>
                  <a:pt x="8481" y="6981"/>
                </a:cubicBezTo>
                <a:cubicBezTo>
                  <a:pt x="8464" y="6981"/>
                  <a:pt x="8419" y="6959"/>
                  <a:pt x="8381" y="6932"/>
                </a:cubicBezTo>
                <a:cubicBezTo>
                  <a:pt x="8343" y="6906"/>
                  <a:pt x="8270" y="6864"/>
                  <a:pt x="8217" y="6841"/>
                </a:cubicBezTo>
                <a:cubicBezTo>
                  <a:pt x="8164" y="6818"/>
                  <a:pt x="8089" y="6776"/>
                  <a:pt x="8051" y="6750"/>
                </a:cubicBezTo>
                <a:cubicBezTo>
                  <a:pt x="8013" y="6723"/>
                  <a:pt x="7965" y="6701"/>
                  <a:pt x="7943" y="6701"/>
                </a:cubicBezTo>
                <a:cubicBezTo>
                  <a:pt x="7921" y="6701"/>
                  <a:pt x="7893" y="6689"/>
                  <a:pt x="7879" y="6673"/>
                </a:cubicBezTo>
                <a:cubicBezTo>
                  <a:pt x="7865" y="6657"/>
                  <a:pt x="7812" y="6624"/>
                  <a:pt x="7762" y="6598"/>
                </a:cubicBezTo>
                <a:cubicBezTo>
                  <a:pt x="7712" y="6573"/>
                  <a:pt x="7568" y="6484"/>
                  <a:pt x="7441" y="6401"/>
                </a:cubicBezTo>
                <a:cubicBezTo>
                  <a:pt x="7314" y="6318"/>
                  <a:pt x="7197" y="6250"/>
                  <a:pt x="7181" y="6250"/>
                </a:cubicBezTo>
                <a:cubicBezTo>
                  <a:pt x="7166" y="6250"/>
                  <a:pt x="7118" y="6224"/>
                  <a:pt x="7075" y="6193"/>
                </a:cubicBezTo>
                <a:cubicBezTo>
                  <a:pt x="7032" y="6162"/>
                  <a:pt x="6910" y="6093"/>
                  <a:pt x="6803" y="6042"/>
                </a:cubicBezTo>
                <a:cubicBezTo>
                  <a:pt x="6696" y="5990"/>
                  <a:pt x="6583" y="5930"/>
                  <a:pt x="6552" y="5907"/>
                </a:cubicBezTo>
                <a:cubicBezTo>
                  <a:pt x="6521" y="5885"/>
                  <a:pt x="6474" y="5868"/>
                  <a:pt x="6448" y="5868"/>
                </a:cubicBezTo>
                <a:cubicBezTo>
                  <a:pt x="6422" y="5867"/>
                  <a:pt x="6368" y="5842"/>
                  <a:pt x="6326" y="5813"/>
                </a:cubicBezTo>
                <a:cubicBezTo>
                  <a:pt x="6285" y="5784"/>
                  <a:pt x="6105" y="5726"/>
                  <a:pt x="5927" y="5685"/>
                </a:cubicBezTo>
                <a:cubicBezTo>
                  <a:pt x="5559" y="5601"/>
                  <a:pt x="5550" y="5597"/>
                  <a:pt x="5221" y="5217"/>
                </a:cubicBezTo>
                <a:cubicBezTo>
                  <a:pt x="5026" y="4993"/>
                  <a:pt x="4982" y="4906"/>
                  <a:pt x="4674" y="4169"/>
                </a:cubicBezTo>
                <a:cubicBezTo>
                  <a:pt x="4644" y="4097"/>
                  <a:pt x="4604" y="4015"/>
                  <a:pt x="4585" y="3986"/>
                </a:cubicBezTo>
                <a:cubicBezTo>
                  <a:pt x="4565" y="3957"/>
                  <a:pt x="4526" y="3860"/>
                  <a:pt x="4497" y="3775"/>
                </a:cubicBezTo>
                <a:cubicBezTo>
                  <a:pt x="4469" y="3689"/>
                  <a:pt x="4408" y="3562"/>
                  <a:pt x="4361" y="3492"/>
                </a:cubicBezTo>
                <a:cubicBezTo>
                  <a:pt x="4314" y="3422"/>
                  <a:pt x="4246" y="3291"/>
                  <a:pt x="4210" y="3198"/>
                </a:cubicBezTo>
                <a:cubicBezTo>
                  <a:pt x="4175" y="3105"/>
                  <a:pt x="4114" y="2963"/>
                  <a:pt x="4074" y="2884"/>
                </a:cubicBezTo>
                <a:cubicBezTo>
                  <a:pt x="4035" y="2805"/>
                  <a:pt x="4002" y="2726"/>
                  <a:pt x="4002" y="2707"/>
                </a:cubicBezTo>
                <a:cubicBezTo>
                  <a:pt x="4002" y="2688"/>
                  <a:pt x="3959" y="2595"/>
                  <a:pt x="3904" y="2501"/>
                </a:cubicBezTo>
                <a:cubicBezTo>
                  <a:pt x="3745" y="2228"/>
                  <a:pt x="3699" y="2100"/>
                  <a:pt x="3683" y="1882"/>
                </a:cubicBezTo>
                <a:cubicBezTo>
                  <a:pt x="3675" y="1769"/>
                  <a:pt x="3655" y="1662"/>
                  <a:pt x="3640" y="1642"/>
                </a:cubicBezTo>
                <a:cubicBezTo>
                  <a:pt x="3625" y="1622"/>
                  <a:pt x="3613" y="1573"/>
                  <a:pt x="3613" y="1534"/>
                </a:cubicBezTo>
                <a:cubicBezTo>
                  <a:pt x="3613" y="1494"/>
                  <a:pt x="3596" y="1417"/>
                  <a:pt x="3574" y="1362"/>
                </a:cubicBezTo>
                <a:cubicBezTo>
                  <a:pt x="3553" y="1307"/>
                  <a:pt x="3536" y="1233"/>
                  <a:pt x="3536" y="1197"/>
                </a:cubicBezTo>
                <a:cubicBezTo>
                  <a:pt x="3536" y="1161"/>
                  <a:pt x="3498" y="1072"/>
                  <a:pt x="3451" y="1000"/>
                </a:cubicBezTo>
                <a:cubicBezTo>
                  <a:pt x="3404" y="928"/>
                  <a:pt x="3337" y="815"/>
                  <a:pt x="3304" y="748"/>
                </a:cubicBezTo>
                <a:cubicBezTo>
                  <a:pt x="3222" y="581"/>
                  <a:pt x="2841" y="192"/>
                  <a:pt x="2660" y="89"/>
                </a:cubicBezTo>
                <a:cubicBezTo>
                  <a:pt x="2557" y="31"/>
                  <a:pt x="2413" y="2"/>
                  <a:pt x="2258" y="0"/>
                </a:cubicBezTo>
                <a:close/>
                <a:moveTo>
                  <a:pt x="7198" y="19403"/>
                </a:moveTo>
                <a:cubicBezTo>
                  <a:pt x="7246" y="19405"/>
                  <a:pt x="7281" y="19408"/>
                  <a:pt x="7290" y="19418"/>
                </a:cubicBezTo>
                <a:cubicBezTo>
                  <a:pt x="7334" y="19464"/>
                  <a:pt x="7318" y="19489"/>
                  <a:pt x="7122" y="19689"/>
                </a:cubicBezTo>
                <a:cubicBezTo>
                  <a:pt x="6944" y="19870"/>
                  <a:pt x="6930" y="19875"/>
                  <a:pt x="6699" y="19823"/>
                </a:cubicBezTo>
                <a:cubicBezTo>
                  <a:pt x="6620" y="19805"/>
                  <a:pt x="6453" y="19779"/>
                  <a:pt x="6324" y="19766"/>
                </a:cubicBezTo>
                <a:cubicBezTo>
                  <a:pt x="6143" y="19747"/>
                  <a:pt x="6090" y="19729"/>
                  <a:pt x="6090" y="19689"/>
                </a:cubicBezTo>
                <a:cubicBezTo>
                  <a:pt x="6090" y="19604"/>
                  <a:pt x="6220" y="19545"/>
                  <a:pt x="6482" y="19512"/>
                </a:cubicBezTo>
                <a:cubicBezTo>
                  <a:pt x="6617" y="19495"/>
                  <a:pt x="6742" y="19471"/>
                  <a:pt x="6758" y="19457"/>
                </a:cubicBezTo>
                <a:cubicBezTo>
                  <a:pt x="6797" y="19425"/>
                  <a:pt x="7056" y="19399"/>
                  <a:pt x="7198" y="1940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